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69" r:id="rId2"/>
    <p:sldId id="270" r:id="rId3"/>
    <p:sldId id="271" r:id="rId4"/>
  </p:sldIdLst>
  <p:sldSz cx="9144000" cy="6858000" type="screen4x3"/>
  <p:notesSz cx="6858000" cy="9144000"/>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67" autoAdjust="0"/>
  </p:normalViewPr>
  <p:slideViewPr>
    <p:cSldViewPr>
      <p:cViewPr varScale="1">
        <p:scale>
          <a:sx n="70" d="100"/>
          <a:sy n="70"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5B95F-A3DB-45ED-BF16-9D4393BD9F85}"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sv-SE"/>
        </a:p>
      </dgm:t>
    </dgm:pt>
    <dgm:pt modelId="{DF8911E0-0D13-4626-8C30-9DB5708AF632}">
      <dgm:prSet phldrT="[Text]" custT="1"/>
      <dgm:spPr/>
      <dgm:t>
        <a:bodyPr/>
        <a:lstStyle/>
        <a:p>
          <a:r>
            <a:rPr lang="sv-SE" sz="1600" dirty="0" smtClean="0">
              <a:latin typeface="Garamond" panose="02020404030301010803" pitchFamily="18" charset="0"/>
            </a:rPr>
            <a:t>FÖRÄLDRAR</a:t>
          </a:r>
          <a:endParaRPr lang="sv-SE" sz="1600" dirty="0">
            <a:latin typeface="Garamond" panose="02020404030301010803" pitchFamily="18" charset="0"/>
          </a:endParaRPr>
        </a:p>
      </dgm:t>
    </dgm:pt>
    <dgm:pt modelId="{B4FBA0E4-B5B2-4E53-95C1-483CEF5754A5}" type="parTrans" cxnId="{F332D4BB-6F25-4454-9C6F-E143316D5A44}">
      <dgm:prSet/>
      <dgm:spPr/>
      <dgm:t>
        <a:bodyPr/>
        <a:lstStyle/>
        <a:p>
          <a:endParaRPr lang="sv-SE"/>
        </a:p>
      </dgm:t>
    </dgm:pt>
    <dgm:pt modelId="{64CB4101-F835-44BA-9AC0-C62B38120138}" type="sibTrans" cxnId="{F332D4BB-6F25-4454-9C6F-E143316D5A44}">
      <dgm:prSet/>
      <dgm:spPr/>
      <dgm:t>
        <a:bodyPr/>
        <a:lstStyle/>
        <a:p>
          <a:endParaRPr lang="sv-SE"/>
        </a:p>
      </dgm:t>
    </dgm:pt>
    <dgm:pt modelId="{DB035D9C-F60F-4497-AA88-17EA37731085}">
      <dgm:prSet phldrT="[Text]" custT="1"/>
      <dgm:spPr/>
      <dgm:t>
        <a:bodyPr/>
        <a:lstStyle/>
        <a:p>
          <a:r>
            <a:rPr lang="sv-SE" sz="1600" dirty="0" smtClean="0">
              <a:latin typeface="Garamond" panose="02020404030301010803" pitchFamily="18" charset="0"/>
            </a:rPr>
            <a:t>Ge ord</a:t>
          </a:r>
          <a:endParaRPr lang="sv-SE" sz="1600" dirty="0">
            <a:latin typeface="Garamond" panose="02020404030301010803" pitchFamily="18" charset="0"/>
          </a:endParaRPr>
        </a:p>
      </dgm:t>
    </dgm:pt>
    <dgm:pt modelId="{9D0426F5-5E02-4A8F-8B89-46CB40CD699A}" type="parTrans" cxnId="{28200E5E-9119-44E9-82D8-554A54DAB53D}">
      <dgm:prSet/>
      <dgm:spPr/>
      <dgm:t>
        <a:bodyPr/>
        <a:lstStyle/>
        <a:p>
          <a:endParaRPr lang="sv-SE"/>
        </a:p>
      </dgm:t>
    </dgm:pt>
    <dgm:pt modelId="{A691EEE0-35C5-4418-84C4-1850173C59CF}" type="sibTrans" cxnId="{28200E5E-9119-44E9-82D8-554A54DAB53D}">
      <dgm:prSet/>
      <dgm:spPr/>
      <dgm:t>
        <a:bodyPr/>
        <a:lstStyle/>
        <a:p>
          <a:endParaRPr lang="sv-SE"/>
        </a:p>
      </dgm:t>
    </dgm:pt>
    <dgm:pt modelId="{2E8785B9-1846-4174-BEE4-E64A1719C7B9}">
      <dgm:prSet phldrT="[Text]" custT="1"/>
      <dgm:spPr/>
      <dgm:t>
        <a:bodyPr/>
        <a:lstStyle/>
        <a:p>
          <a:r>
            <a:rPr lang="sv-SE" sz="1600" dirty="0" smtClean="0">
              <a:latin typeface="Garamond" panose="02020404030301010803" pitchFamily="18" charset="0"/>
            </a:rPr>
            <a:t>BIBLIOTEK</a:t>
          </a:r>
          <a:endParaRPr lang="sv-SE" sz="1600" dirty="0">
            <a:latin typeface="Garamond" panose="02020404030301010803" pitchFamily="18" charset="0"/>
          </a:endParaRPr>
        </a:p>
      </dgm:t>
    </dgm:pt>
    <dgm:pt modelId="{B43F5FC7-2296-43AA-BD18-EBCE50F33C37}" type="parTrans" cxnId="{C3633F22-37B8-4E9B-8E3B-D74DBBBAAF90}">
      <dgm:prSet/>
      <dgm:spPr/>
      <dgm:t>
        <a:bodyPr/>
        <a:lstStyle/>
        <a:p>
          <a:endParaRPr lang="sv-SE"/>
        </a:p>
      </dgm:t>
    </dgm:pt>
    <dgm:pt modelId="{06F03E80-8DF0-49B6-BACA-1BC0AFE3D9FC}" type="sibTrans" cxnId="{C3633F22-37B8-4E9B-8E3B-D74DBBBAAF90}">
      <dgm:prSet/>
      <dgm:spPr/>
      <dgm:t>
        <a:bodyPr/>
        <a:lstStyle/>
        <a:p>
          <a:endParaRPr lang="sv-SE"/>
        </a:p>
      </dgm:t>
    </dgm:pt>
    <dgm:pt modelId="{14729AD5-7290-4D34-99FE-F337A518A006}">
      <dgm:prSet phldrT="[Text]" custT="1"/>
      <dgm:spPr/>
      <dgm:t>
        <a:bodyPr/>
        <a:lstStyle/>
        <a:p>
          <a:r>
            <a:rPr lang="sv-SE" sz="1600" dirty="0" smtClean="0">
              <a:latin typeface="Garamond" panose="02020404030301010803" pitchFamily="18" charset="0"/>
            </a:rPr>
            <a:t>Tillhandahålla böcker m </a:t>
          </a:r>
          <a:r>
            <a:rPr lang="sv-SE" sz="1600" dirty="0" err="1" smtClean="0">
              <a:latin typeface="Garamond" panose="02020404030301010803" pitchFamily="18" charset="0"/>
            </a:rPr>
            <a:t>m</a:t>
          </a:r>
          <a:endParaRPr lang="sv-SE" sz="1600" dirty="0">
            <a:latin typeface="Garamond" panose="02020404030301010803" pitchFamily="18" charset="0"/>
          </a:endParaRPr>
        </a:p>
      </dgm:t>
    </dgm:pt>
    <dgm:pt modelId="{8A45456D-F1A1-47BD-B304-5CDF0D8E8FFE}" type="parTrans" cxnId="{1AEFF70E-41DB-43AB-90FE-0298F87BF488}">
      <dgm:prSet/>
      <dgm:spPr/>
      <dgm:t>
        <a:bodyPr/>
        <a:lstStyle/>
        <a:p>
          <a:endParaRPr lang="sv-SE"/>
        </a:p>
      </dgm:t>
    </dgm:pt>
    <dgm:pt modelId="{D38505A4-B694-46F9-8FE3-245DD4567612}" type="sibTrans" cxnId="{1AEFF70E-41DB-43AB-90FE-0298F87BF488}">
      <dgm:prSet/>
      <dgm:spPr/>
      <dgm:t>
        <a:bodyPr/>
        <a:lstStyle/>
        <a:p>
          <a:endParaRPr lang="sv-SE"/>
        </a:p>
      </dgm:t>
    </dgm:pt>
    <dgm:pt modelId="{AAAA1168-8A86-4718-BB38-F186205D2BEB}">
      <dgm:prSet phldrT="[Text]" custT="1"/>
      <dgm:spPr/>
      <dgm:t>
        <a:bodyPr/>
        <a:lstStyle/>
        <a:p>
          <a:r>
            <a:rPr lang="sv-SE" sz="1400" dirty="0" smtClean="0">
              <a:latin typeface="Garamond" panose="02020404030301010803" pitchFamily="18" charset="0"/>
            </a:rPr>
            <a:t>GRUNDSKOLA</a:t>
          </a:r>
          <a:endParaRPr lang="sv-SE" sz="1400" dirty="0">
            <a:latin typeface="Garamond" panose="02020404030301010803" pitchFamily="18" charset="0"/>
          </a:endParaRPr>
        </a:p>
      </dgm:t>
    </dgm:pt>
    <dgm:pt modelId="{EBFCEB97-2E6A-41A1-812F-986736732C51}" type="parTrans" cxnId="{BAA53E44-FF6B-42DA-9D73-FEA911D3C3DD}">
      <dgm:prSet/>
      <dgm:spPr/>
      <dgm:t>
        <a:bodyPr/>
        <a:lstStyle/>
        <a:p>
          <a:endParaRPr lang="sv-SE"/>
        </a:p>
      </dgm:t>
    </dgm:pt>
    <dgm:pt modelId="{F94714CF-0E52-456B-A9B4-ED46BC68E52D}" type="sibTrans" cxnId="{BAA53E44-FF6B-42DA-9D73-FEA911D3C3DD}">
      <dgm:prSet/>
      <dgm:spPr/>
      <dgm:t>
        <a:bodyPr/>
        <a:lstStyle/>
        <a:p>
          <a:endParaRPr lang="sv-SE"/>
        </a:p>
      </dgm:t>
    </dgm:pt>
    <dgm:pt modelId="{AD14AC11-2338-4D63-A342-E30E88887F88}">
      <dgm:prSet phldrT="[Text]" custT="1"/>
      <dgm:spPr/>
      <dgm:t>
        <a:bodyPr/>
        <a:lstStyle/>
        <a:p>
          <a:r>
            <a:rPr lang="sv-SE" sz="1600" dirty="0" smtClean="0">
              <a:latin typeface="Garamond" panose="02020404030301010803" pitchFamily="18" charset="0"/>
            </a:rPr>
            <a:t>Samtal</a:t>
          </a:r>
          <a:endParaRPr lang="sv-SE" sz="1600" dirty="0">
            <a:latin typeface="Garamond" panose="02020404030301010803" pitchFamily="18" charset="0"/>
          </a:endParaRPr>
        </a:p>
      </dgm:t>
    </dgm:pt>
    <dgm:pt modelId="{4F11076C-F1D1-40B6-AEEC-BC945788F100}" type="parTrans" cxnId="{7D1E2D9F-10A6-473B-B091-1D0626F52202}">
      <dgm:prSet/>
      <dgm:spPr/>
      <dgm:t>
        <a:bodyPr/>
        <a:lstStyle/>
        <a:p>
          <a:endParaRPr lang="sv-SE"/>
        </a:p>
      </dgm:t>
    </dgm:pt>
    <dgm:pt modelId="{47DD1001-D0BB-4983-82F5-3BB4CECDD2BE}" type="sibTrans" cxnId="{7D1E2D9F-10A6-473B-B091-1D0626F52202}">
      <dgm:prSet/>
      <dgm:spPr/>
      <dgm:t>
        <a:bodyPr/>
        <a:lstStyle/>
        <a:p>
          <a:endParaRPr lang="sv-SE"/>
        </a:p>
      </dgm:t>
    </dgm:pt>
    <dgm:pt modelId="{F7642008-255E-4DAB-AD77-F0A27C9454A2}">
      <dgm:prSet phldrT="[Text]" custT="1"/>
      <dgm:spPr/>
      <dgm:t>
        <a:bodyPr/>
        <a:lstStyle/>
        <a:p>
          <a:r>
            <a:rPr lang="sv-SE" sz="1600" dirty="0" smtClean="0">
              <a:latin typeface="Garamond" panose="02020404030301010803" pitchFamily="18" charset="0"/>
            </a:rPr>
            <a:t>FÖRSKOLA</a:t>
          </a:r>
          <a:endParaRPr lang="sv-SE" sz="1600" dirty="0">
            <a:latin typeface="Garamond" panose="02020404030301010803" pitchFamily="18" charset="0"/>
          </a:endParaRPr>
        </a:p>
      </dgm:t>
    </dgm:pt>
    <dgm:pt modelId="{20D36A69-DD5F-4A5D-A700-6093C41065F8}" type="parTrans" cxnId="{D3EEA655-5461-493E-B4B9-5746285BB6A9}">
      <dgm:prSet/>
      <dgm:spPr/>
      <dgm:t>
        <a:bodyPr/>
        <a:lstStyle/>
        <a:p>
          <a:endParaRPr lang="sv-SE"/>
        </a:p>
      </dgm:t>
    </dgm:pt>
    <dgm:pt modelId="{201968FF-44E0-48F4-930C-88DE938D74EB}" type="sibTrans" cxnId="{D3EEA655-5461-493E-B4B9-5746285BB6A9}">
      <dgm:prSet/>
      <dgm:spPr/>
      <dgm:t>
        <a:bodyPr/>
        <a:lstStyle/>
        <a:p>
          <a:endParaRPr lang="sv-SE"/>
        </a:p>
      </dgm:t>
    </dgm:pt>
    <dgm:pt modelId="{C62F05A7-C01A-4A6C-9196-9120790A3AC4}">
      <dgm:prSet phldrT="[Text]" custT="1"/>
      <dgm:spPr/>
      <dgm:t>
        <a:bodyPr/>
        <a:lstStyle/>
        <a:p>
          <a:r>
            <a:rPr lang="sv-SE" sz="1600" dirty="0" smtClean="0">
              <a:latin typeface="Garamond" panose="02020404030301010803" pitchFamily="18" charset="0"/>
            </a:rPr>
            <a:t>Ge ord</a:t>
          </a:r>
          <a:endParaRPr lang="sv-SE" sz="1600" dirty="0">
            <a:latin typeface="Garamond" panose="02020404030301010803" pitchFamily="18" charset="0"/>
          </a:endParaRPr>
        </a:p>
      </dgm:t>
    </dgm:pt>
    <dgm:pt modelId="{9AAFF57F-0985-410C-95B5-8DC4587626BE}" type="parTrans" cxnId="{2525D740-5E9F-4975-82AC-AFB718ADCE02}">
      <dgm:prSet/>
      <dgm:spPr/>
      <dgm:t>
        <a:bodyPr/>
        <a:lstStyle/>
        <a:p>
          <a:endParaRPr lang="sv-SE"/>
        </a:p>
      </dgm:t>
    </dgm:pt>
    <dgm:pt modelId="{FCD1B756-0CEF-4B85-815D-50B60470D0A1}" type="sibTrans" cxnId="{2525D740-5E9F-4975-82AC-AFB718ADCE02}">
      <dgm:prSet/>
      <dgm:spPr/>
      <dgm:t>
        <a:bodyPr/>
        <a:lstStyle/>
        <a:p>
          <a:endParaRPr lang="sv-SE"/>
        </a:p>
      </dgm:t>
    </dgm:pt>
    <dgm:pt modelId="{3F15F074-002F-403D-964F-714284B06AC8}">
      <dgm:prSet phldrT="[Text]" custT="1"/>
      <dgm:spPr/>
      <dgm:t>
        <a:bodyPr/>
        <a:lstStyle/>
        <a:p>
          <a:r>
            <a:rPr lang="sv-SE" sz="1600" dirty="0" smtClean="0">
              <a:latin typeface="Garamond" panose="02020404030301010803" pitchFamily="18" charset="0"/>
            </a:rPr>
            <a:t>Presentera böcker m </a:t>
          </a:r>
          <a:r>
            <a:rPr lang="sv-SE" sz="1600" dirty="0" err="1" smtClean="0">
              <a:latin typeface="Garamond" panose="02020404030301010803" pitchFamily="18" charset="0"/>
            </a:rPr>
            <a:t>m</a:t>
          </a:r>
          <a:endParaRPr lang="sv-SE" sz="1600" dirty="0">
            <a:latin typeface="Garamond" panose="02020404030301010803" pitchFamily="18" charset="0"/>
          </a:endParaRPr>
        </a:p>
      </dgm:t>
    </dgm:pt>
    <dgm:pt modelId="{67B03405-2B00-4EF9-9BD6-D1FB963F6D67}" type="parTrans" cxnId="{3EBF78E8-98C9-439C-9171-B455A3754E17}">
      <dgm:prSet/>
      <dgm:spPr/>
      <dgm:t>
        <a:bodyPr/>
        <a:lstStyle/>
        <a:p>
          <a:endParaRPr lang="sv-SE"/>
        </a:p>
      </dgm:t>
    </dgm:pt>
    <dgm:pt modelId="{790C43AF-0F40-4018-949A-A9CA26DA93DE}" type="sibTrans" cxnId="{3EBF78E8-98C9-439C-9171-B455A3754E17}">
      <dgm:prSet/>
      <dgm:spPr/>
      <dgm:t>
        <a:bodyPr/>
        <a:lstStyle/>
        <a:p>
          <a:endParaRPr lang="sv-SE"/>
        </a:p>
      </dgm:t>
    </dgm:pt>
    <dgm:pt modelId="{06D274BF-AE63-46D7-999E-EE864F9D4119}">
      <dgm:prSet phldrT="[Text]" custT="1"/>
      <dgm:spPr/>
      <dgm:t>
        <a:bodyPr/>
        <a:lstStyle/>
        <a:p>
          <a:r>
            <a:rPr lang="sv-SE" sz="1600" dirty="0" smtClean="0">
              <a:latin typeface="Garamond" panose="02020404030301010803" pitchFamily="18" charset="0"/>
            </a:rPr>
            <a:t>Utbilda o inspirera föräldrar o personal</a:t>
          </a:r>
          <a:endParaRPr lang="sv-SE" sz="1600" dirty="0">
            <a:latin typeface="Garamond" panose="02020404030301010803" pitchFamily="18" charset="0"/>
          </a:endParaRPr>
        </a:p>
      </dgm:t>
    </dgm:pt>
    <dgm:pt modelId="{EA771AE3-AE2A-4355-BAD7-95982E0E84DC}" type="parTrans" cxnId="{39F7F374-B994-450A-AA06-06903F3E596A}">
      <dgm:prSet/>
      <dgm:spPr/>
      <dgm:t>
        <a:bodyPr/>
        <a:lstStyle/>
        <a:p>
          <a:endParaRPr lang="sv-SE"/>
        </a:p>
      </dgm:t>
    </dgm:pt>
    <dgm:pt modelId="{5D9EAE27-3C3D-4A06-9E57-3959B08E40BD}" type="sibTrans" cxnId="{39F7F374-B994-450A-AA06-06903F3E596A}">
      <dgm:prSet/>
      <dgm:spPr/>
      <dgm:t>
        <a:bodyPr/>
        <a:lstStyle/>
        <a:p>
          <a:endParaRPr lang="sv-SE"/>
        </a:p>
      </dgm:t>
    </dgm:pt>
    <dgm:pt modelId="{CBDC2369-65AA-4A53-BDA1-4E484E71E66A}">
      <dgm:prSet phldrT="[Text]" custT="1"/>
      <dgm:spPr/>
      <dgm:t>
        <a:bodyPr/>
        <a:lstStyle/>
        <a:p>
          <a:r>
            <a:rPr lang="sv-SE" sz="1600" dirty="0" smtClean="0">
              <a:latin typeface="Garamond" panose="02020404030301010803" pitchFamily="18" charset="0"/>
            </a:rPr>
            <a:t>Föreslå lämplig textniv</a:t>
          </a:r>
          <a:r>
            <a:rPr lang="sv-SE" sz="1400" dirty="0" smtClean="0">
              <a:latin typeface="Garamond" panose="02020404030301010803" pitchFamily="18" charset="0"/>
            </a:rPr>
            <a:t>å</a:t>
          </a:r>
          <a:endParaRPr lang="sv-SE" sz="1400" dirty="0">
            <a:latin typeface="Garamond" panose="02020404030301010803" pitchFamily="18" charset="0"/>
          </a:endParaRPr>
        </a:p>
      </dgm:t>
    </dgm:pt>
    <dgm:pt modelId="{BFB0D86D-009B-4719-817E-7ED9A06970AC}" type="parTrans" cxnId="{6FC3BEE0-CB69-4645-AB61-0E770CD9F6AB}">
      <dgm:prSet/>
      <dgm:spPr/>
      <dgm:t>
        <a:bodyPr/>
        <a:lstStyle/>
        <a:p>
          <a:endParaRPr lang="sv-SE"/>
        </a:p>
      </dgm:t>
    </dgm:pt>
    <dgm:pt modelId="{847CFC81-BC7E-4B36-8AC7-FBD3332FFFEA}" type="sibTrans" cxnId="{6FC3BEE0-CB69-4645-AB61-0E770CD9F6AB}">
      <dgm:prSet/>
      <dgm:spPr/>
      <dgm:t>
        <a:bodyPr/>
        <a:lstStyle/>
        <a:p>
          <a:endParaRPr lang="sv-SE"/>
        </a:p>
      </dgm:t>
    </dgm:pt>
    <dgm:pt modelId="{F0CA3F75-2B1A-48B7-944F-635F3F4ED9AC}">
      <dgm:prSet phldrT="[Text]" custT="1"/>
      <dgm:spPr/>
      <dgm:t>
        <a:bodyPr/>
        <a:lstStyle/>
        <a:p>
          <a:r>
            <a:rPr lang="sv-SE" sz="1600" dirty="0" smtClean="0">
              <a:latin typeface="Garamond" panose="02020404030301010803" pitchFamily="18" charset="0"/>
            </a:rPr>
            <a:t>Läsundervisning</a:t>
          </a:r>
          <a:endParaRPr lang="sv-SE" sz="1600" dirty="0">
            <a:latin typeface="Garamond" panose="02020404030301010803" pitchFamily="18" charset="0"/>
          </a:endParaRPr>
        </a:p>
      </dgm:t>
    </dgm:pt>
    <dgm:pt modelId="{4A878402-7354-41A5-9133-5A17FDA98624}" type="parTrans" cxnId="{5281F35B-1616-4AA0-A787-7E71C21CD29C}">
      <dgm:prSet/>
      <dgm:spPr/>
      <dgm:t>
        <a:bodyPr/>
        <a:lstStyle/>
        <a:p>
          <a:endParaRPr lang="sv-SE"/>
        </a:p>
      </dgm:t>
    </dgm:pt>
    <dgm:pt modelId="{F710E7ED-5A63-4A1B-931A-7144B6F168F4}" type="sibTrans" cxnId="{5281F35B-1616-4AA0-A787-7E71C21CD29C}">
      <dgm:prSet/>
      <dgm:spPr/>
      <dgm:t>
        <a:bodyPr/>
        <a:lstStyle/>
        <a:p>
          <a:endParaRPr lang="sv-SE"/>
        </a:p>
      </dgm:t>
    </dgm:pt>
    <dgm:pt modelId="{E04E7BBD-7B5C-4298-8E64-3B384D89A5A9}">
      <dgm:prSet phldrT="[Text]" custT="1"/>
      <dgm:spPr/>
      <dgm:t>
        <a:bodyPr/>
        <a:lstStyle/>
        <a:p>
          <a:r>
            <a:rPr lang="sv-SE" sz="1600" dirty="0" smtClean="0">
              <a:latin typeface="Garamond" panose="02020404030301010803" pitchFamily="18" charset="0"/>
            </a:rPr>
            <a:t>Läsa olika typer av text</a:t>
          </a:r>
          <a:endParaRPr lang="sv-SE" sz="1600" dirty="0">
            <a:latin typeface="Garamond" panose="02020404030301010803" pitchFamily="18" charset="0"/>
          </a:endParaRPr>
        </a:p>
      </dgm:t>
    </dgm:pt>
    <dgm:pt modelId="{42A5C3A6-1729-4E8F-9B65-02A04DDC4A8C}" type="parTrans" cxnId="{04568BBE-F20F-4C4A-9F8E-7C2642CD92AF}">
      <dgm:prSet/>
      <dgm:spPr/>
      <dgm:t>
        <a:bodyPr/>
        <a:lstStyle/>
        <a:p>
          <a:endParaRPr lang="sv-SE"/>
        </a:p>
      </dgm:t>
    </dgm:pt>
    <dgm:pt modelId="{BEDB8AF1-2803-42D1-B1FD-B27778F22D19}" type="sibTrans" cxnId="{04568BBE-F20F-4C4A-9F8E-7C2642CD92AF}">
      <dgm:prSet/>
      <dgm:spPr/>
      <dgm:t>
        <a:bodyPr/>
        <a:lstStyle/>
        <a:p>
          <a:endParaRPr lang="sv-SE"/>
        </a:p>
      </dgm:t>
    </dgm:pt>
    <dgm:pt modelId="{BD65AB01-54B0-45D1-B4DB-6D166F99FAB0}">
      <dgm:prSet phldrT="[Text]" custT="1"/>
      <dgm:spPr/>
      <dgm:t>
        <a:bodyPr/>
        <a:lstStyle/>
        <a:p>
          <a:r>
            <a:rPr lang="sv-SE" sz="1600" dirty="0" smtClean="0">
              <a:latin typeface="Garamond" panose="02020404030301010803" pitchFamily="18" charset="0"/>
            </a:rPr>
            <a:t>Föreslå lämplig textnivå</a:t>
          </a:r>
          <a:endParaRPr lang="sv-SE" sz="1600" dirty="0">
            <a:latin typeface="Garamond" panose="02020404030301010803" pitchFamily="18" charset="0"/>
          </a:endParaRPr>
        </a:p>
      </dgm:t>
    </dgm:pt>
    <dgm:pt modelId="{E707A9C7-3224-462C-A5E9-A90B149D2B9C}" type="parTrans" cxnId="{D5EDBEA5-54B2-499E-AC8B-54B2B4A81352}">
      <dgm:prSet/>
      <dgm:spPr/>
      <dgm:t>
        <a:bodyPr/>
        <a:lstStyle/>
        <a:p>
          <a:endParaRPr lang="sv-SE"/>
        </a:p>
      </dgm:t>
    </dgm:pt>
    <dgm:pt modelId="{A7646E58-7695-4912-9293-DB0546E5EAFF}" type="sibTrans" cxnId="{D5EDBEA5-54B2-499E-AC8B-54B2B4A81352}">
      <dgm:prSet/>
      <dgm:spPr/>
      <dgm:t>
        <a:bodyPr/>
        <a:lstStyle/>
        <a:p>
          <a:endParaRPr lang="sv-SE"/>
        </a:p>
      </dgm:t>
    </dgm:pt>
    <dgm:pt modelId="{A1DE866D-04FC-4312-87F3-4313E05EDAA7}">
      <dgm:prSet phldrT="[Text]" custT="1"/>
      <dgm:spPr/>
      <dgm:t>
        <a:bodyPr/>
        <a:lstStyle/>
        <a:p>
          <a:r>
            <a:rPr lang="sv-SE" sz="1600" dirty="0" smtClean="0">
              <a:latin typeface="Garamond" panose="02020404030301010803" pitchFamily="18" charset="0"/>
            </a:rPr>
            <a:t>Faktatext</a:t>
          </a:r>
          <a:endParaRPr lang="sv-SE" sz="1600" dirty="0">
            <a:latin typeface="Garamond" panose="02020404030301010803" pitchFamily="18" charset="0"/>
          </a:endParaRPr>
        </a:p>
      </dgm:t>
    </dgm:pt>
    <dgm:pt modelId="{4322091B-7055-463D-AA2F-D06AABA21F36}" type="parTrans" cxnId="{9F79EE16-E249-454E-B053-8B087AE66A4C}">
      <dgm:prSet/>
      <dgm:spPr/>
      <dgm:t>
        <a:bodyPr/>
        <a:lstStyle/>
        <a:p>
          <a:endParaRPr lang="sv-SE"/>
        </a:p>
      </dgm:t>
    </dgm:pt>
    <dgm:pt modelId="{AD91CE3D-F920-4FED-9558-2FD777EE117C}" type="sibTrans" cxnId="{9F79EE16-E249-454E-B053-8B087AE66A4C}">
      <dgm:prSet/>
      <dgm:spPr/>
      <dgm:t>
        <a:bodyPr/>
        <a:lstStyle/>
        <a:p>
          <a:endParaRPr lang="sv-SE"/>
        </a:p>
      </dgm:t>
    </dgm:pt>
    <dgm:pt modelId="{685F8015-E19C-4B47-AFD2-33B4BB563EAF}">
      <dgm:prSet phldrT="[Text]" custT="1"/>
      <dgm:spPr/>
      <dgm:t>
        <a:bodyPr/>
        <a:lstStyle/>
        <a:p>
          <a:r>
            <a:rPr lang="sv-SE" sz="1600" dirty="0" smtClean="0">
              <a:latin typeface="Garamond" panose="02020404030301010803" pitchFamily="18" charset="0"/>
            </a:rPr>
            <a:t>Temaarbete</a:t>
          </a:r>
          <a:endParaRPr lang="sv-SE" sz="1600" dirty="0">
            <a:latin typeface="Garamond" panose="02020404030301010803" pitchFamily="18" charset="0"/>
          </a:endParaRPr>
        </a:p>
      </dgm:t>
    </dgm:pt>
    <dgm:pt modelId="{78A17E47-2D19-4E59-8F4D-31755F466303}" type="parTrans" cxnId="{A4E8A9EB-FAB2-4846-AC5C-F3285060CF93}">
      <dgm:prSet/>
      <dgm:spPr/>
      <dgm:t>
        <a:bodyPr/>
        <a:lstStyle/>
        <a:p>
          <a:endParaRPr lang="sv-SE"/>
        </a:p>
      </dgm:t>
    </dgm:pt>
    <dgm:pt modelId="{94788F4D-D6C1-470E-A036-0BA4C22D791D}" type="sibTrans" cxnId="{A4E8A9EB-FAB2-4846-AC5C-F3285060CF93}">
      <dgm:prSet/>
      <dgm:spPr/>
      <dgm:t>
        <a:bodyPr/>
        <a:lstStyle/>
        <a:p>
          <a:endParaRPr lang="sv-SE"/>
        </a:p>
      </dgm:t>
    </dgm:pt>
    <dgm:pt modelId="{B3DE3A04-CE05-4A2A-A8BB-AEB893A6DA10}">
      <dgm:prSet phldrT="[Text]" custT="1"/>
      <dgm:spPr/>
      <dgm:t>
        <a:bodyPr/>
        <a:lstStyle/>
        <a:p>
          <a:r>
            <a:rPr lang="sv-SE" sz="1600" dirty="0" smtClean="0">
              <a:latin typeface="Garamond" panose="02020404030301010803" pitchFamily="18" charset="0"/>
            </a:rPr>
            <a:t>Samtal</a:t>
          </a:r>
          <a:endParaRPr lang="sv-SE" sz="1600" dirty="0">
            <a:latin typeface="Garamond" panose="02020404030301010803" pitchFamily="18" charset="0"/>
          </a:endParaRPr>
        </a:p>
      </dgm:t>
    </dgm:pt>
    <dgm:pt modelId="{2DD5F319-8EA0-427A-B0B5-A5A22B3C1095}" type="parTrans" cxnId="{BDA53611-6793-4937-873A-EFD60583D355}">
      <dgm:prSet/>
      <dgm:spPr/>
      <dgm:t>
        <a:bodyPr/>
        <a:lstStyle/>
        <a:p>
          <a:endParaRPr lang="sv-SE"/>
        </a:p>
      </dgm:t>
    </dgm:pt>
    <dgm:pt modelId="{43051CFF-327D-4ED3-BBC5-8C8262B64978}" type="sibTrans" cxnId="{BDA53611-6793-4937-873A-EFD60583D355}">
      <dgm:prSet/>
      <dgm:spPr/>
      <dgm:t>
        <a:bodyPr/>
        <a:lstStyle/>
        <a:p>
          <a:endParaRPr lang="sv-SE"/>
        </a:p>
      </dgm:t>
    </dgm:pt>
    <dgm:pt modelId="{5378AE7A-6185-4F4E-8419-56A7218FE13F}">
      <dgm:prSet phldrT="[Text]" custT="1"/>
      <dgm:spPr/>
      <dgm:t>
        <a:bodyPr/>
        <a:lstStyle/>
        <a:p>
          <a:r>
            <a:rPr lang="sv-SE" sz="1600" dirty="0" smtClean="0">
              <a:latin typeface="Garamond" panose="02020404030301010803" pitchFamily="18" charset="0"/>
            </a:rPr>
            <a:t>Rim och ramsor</a:t>
          </a:r>
          <a:endParaRPr lang="sv-SE" sz="1600" dirty="0">
            <a:latin typeface="Garamond" panose="02020404030301010803" pitchFamily="18" charset="0"/>
          </a:endParaRPr>
        </a:p>
      </dgm:t>
    </dgm:pt>
    <dgm:pt modelId="{FDCDF17B-CFF8-44BE-B965-CFFB25EC75F7}" type="parTrans" cxnId="{63AB0AC7-606C-473A-9E46-9B5C5F3FBC52}">
      <dgm:prSet/>
      <dgm:spPr/>
      <dgm:t>
        <a:bodyPr/>
        <a:lstStyle/>
        <a:p>
          <a:endParaRPr lang="sv-SE"/>
        </a:p>
      </dgm:t>
    </dgm:pt>
    <dgm:pt modelId="{0ACE08AB-1972-4246-BC00-1D984EEA5812}" type="sibTrans" cxnId="{63AB0AC7-606C-473A-9E46-9B5C5F3FBC52}">
      <dgm:prSet/>
      <dgm:spPr/>
      <dgm:t>
        <a:bodyPr/>
        <a:lstStyle/>
        <a:p>
          <a:endParaRPr lang="sv-SE"/>
        </a:p>
      </dgm:t>
    </dgm:pt>
    <dgm:pt modelId="{AB6DDC63-CDB0-44AF-80D6-848F3238DBA0}">
      <dgm:prSet phldrT="[Text]" custT="1"/>
      <dgm:spPr/>
      <dgm:t>
        <a:bodyPr/>
        <a:lstStyle/>
        <a:p>
          <a:r>
            <a:rPr lang="sv-SE" sz="1600" dirty="0" smtClean="0">
              <a:latin typeface="Garamond" panose="02020404030301010803" pitchFamily="18" charset="0"/>
            </a:rPr>
            <a:t>Läsa bilderböcker, sagor, berättelser…</a:t>
          </a:r>
          <a:endParaRPr lang="sv-SE" sz="1600" dirty="0">
            <a:latin typeface="Garamond" panose="02020404030301010803" pitchFamily="18" charset="0"/>
          </a:endParaRPr>
        </a:p>
      </dgm:t>
    </dgm:pt>
    <dgm:pt modelId="{4DFA598F-BA73-4CE2-8DED-6B0DEAF79011}" type="parTrans" cxnId="{E075C982-D5B1-4CAE-89A2-8233A45AA14C}">
      <dgm:prSet/>
      <dgm:spPr/>
      <dgm:t>
        <a:bodyPr/>
        <a:lstStyle/>
        <a:p>
          <a:endParaRPr lang="sv-SE"/>
        </a:p>
      </dgm:t>
    </dgm:pt>
    <dgm:pt modelId="{9D215C97-8034-427B-8146-3EDF58FF49F6}" type="sibTrans" cxnId="{E075C982-D5B1-4CAE-89A2-8233A45AA14C}">
      <dgm:prSet/>
      <dgm:spPr/>
      <dgm:t>
        <a:bodyPr/>
        <a:lstStyle/>
        <a:p>
          <a:endParaRPr lang="sv-SE"/>
        </a:p>
      </dgm:t>
    </dgm:pt>
    <dgm:pt modelId="{301755AD-1B4D-4590-8D73-0AC23E5FDA92}">
      <dgm:prSet phldrT="[Text]" custT="1"/>
      <dgm:spPr/>
      <dgm:t>
        <a:bodyPr/>
        <a:lstStyle/>
        <a:p>
          <a:r>
            <a:rPr lang="sv-SE" sz="1600" dirty="0" smtClean="0">
              <a:latin typeface="Garamond" panose="02020404030301010803" pitchFamily="18" charset="0"/>
            </a:rPr>
            <a:t>Samtal</a:t>
          </a:r>
          <a:endParaRPr lang="sv-SE" sz="1600" dirty="0">
            <a:latin typeface="Garamond" panose="02020404030301010803" pitchFamily="18" charset="0"/>
          </a:endParaRPr>
        </a:p>
      </dgm:t>
    </dgm:pt>
    <dgm:pt modelId="{657AE384-F703-476A-A8B9-FB9CB2553223}" type="parTrans" cxnId="{FC90223D-3F66-40B5-A6FC-3153D75EC5DD}">
      <dgm:prSet/>
      <dgm:spPr/>
      <dgm:t>
        <a:bodyPr/>
        <a:lstStyle/>
        <a:p>
          <a:endParaRPr lang="sv-SE"/>
        </a:p>
      </dgm:t>
    </dgm:pt>
    <dgm:pt modelId="{67FAE283-7A4A-4FC0-A6EE-0330E1EF0EEE}" type="sibTrans" cxnId="{FC90223D-3F66-40B5-A6FC-3153D75EC5DD}">
      <dgm:prSet/>
      <dgm:spPr/>
      <dgm:t>
        <a:bodyPr/>
        <a:lstStyle/>
        <a:p>
          <a:endParaRPr lang="sv-SE"/>
        </a:p>
      </dgm:t>
    </dgm:pt>
    <dgm:pt modelId="{51FE34F2-33FE-48F8-9BE8-A81371A13602}">
      <dgm:prSet phldrT="[Text]" custT="1"/>
      <dgm:spPr/>
      <dgm:t>
        <a:bodyPr/>
        <a:lstStyle/>
        <a:p>
          <a:r>
            <a:rPr lang="sv-SE" sz="1600" dirty="0" smtClean="0">
              <a:latin typeface="Garamond" panose="02020404030301010803" pitchFamily="18" charset="0"/>
            </a:rPr>
            <a:t>Läsa bilderböcker, sagor, temaböcker, berättelser…</a:t>
          </a:r>
          <a:endParaRPr lang="sv-SE" sz="1600" dirty="0">
            <a:latin typeface="Garamond" panose="02020404030301010803" pitchFamily="18" charset="0"/>
          </a:endParaRPr>
        </a:p>
      </dgm:t>
    </dgm:pt>
    <dgm:pt modelId="{281183ED-2ADA-4599-B624-0E1F1DF0593A}" type="parTrans" cxnId="{3127E2EC-3300-42E3-8BE6-DBDF6A954269}">
      <dgm:prSet/>
      <dgm:spPr/>
      <dgm:t>
        <a:bodyPr/>
        <a:lstStyle/>
        <a:p>
          <a:endParaRPr lang="sv-SE"/>
        </a:p>
      </dgm:t>
    </dgm:pt>
    <dgm:pt modelId="{23CEB32B-5906-4E6B-A7ED-67A3A2C1BF0D}" type="sibTrans" cxnId="{3127E2EC-3300-42E3-8BE6-DBDF6A954269}">
      <dgm:prSet/>
      <dgm:spPr/>
      <dgm:t>
        <a:bodyPr/>
        <a:lstStyle/>
        <a:p>
          <a:endParaRPr lang="sv-SE"/>
        </a:p>
      </dgm:t>
    </dgm:pt>
    <dgm:pt modelId="{1BD2A366-5398-4F76-A039-8C533E3BDA5B}">
      <dgm:prSet phldrT="[Text]" custT="1"/>
      <dgm:spPr/>
      <dgm:t>
        <a:bodyPr/>
        <a:lstStyle/>
        <a:p>
          <a:r>
            <a:rPr lang="sv-SE" sz="1600" dirty="0" smtClean="0">
              <a:latin typeface="Garamond" panose="02020404030301010803" pitchFamily="18" charset="0"/>
            </a:rPr>
            <a:t>Språklekar</a:t>
          </a:r>
          <a:endParaRPr lang="sv-SE" sz="1600" dirty="0">
            <a:latin typeface="Garamond" panose="02020404030301010803" pitchFamily="18" charset="0"/>
          </a:endParaRPr>
        </a:p>
      </dgm:t>
    </dgm:pt>
    <dgm:pt modelId="{077A2733-115B-4482-8539-1596C2BEEC3C}" type="parTrans" cxnId="{AE8CDB93-F889-4F28-853A-6DA529120D65}">
      <dgm:prSet/>
      <dgm:spPr/>
      <dgm:t>
        <a:bodyPr/>
        <a:lstStyle/>
        <a:p>
          <a:endParaRPr lang="sv-SE"/>
        </a:p>
      </dgm:t>
    </dgm:pt>
    <dgm:pt modelId="{9DCCB320-6AA9-473F-8A69-D5BD7BAEF429}" type="sibTrans" cxnId="{AE8CDB93-F889-4F28-853A-6DA529120D65}">
      <dgm:prSet/>
      <dgm:spPr/>
      <dgm:t>
        <a:bodyPr/>
        <a:lstStyle/>
        <a:p>
          <a:endParaRPr lang="sv-SE"/>
        </a:p>
      </dgm:t>
    </dgm:pt>
    <dgm:pt modelId="{725832C6-E2CF-41EE-B47E-A0111D3A8C8B}">
      <dgm:prSet phldrT="[Text]" custT="1"/>
      <dgm:spPr/>
      <dgm:t>
        <a:bodyPr/>
        <a:lstStyle/>
        <a:p>
          <a:r>
            <a:rPr lang="sv-SE" sz="1600" dirty="0" smtClean="0">
              <a:latin typeface="Garamond" panose="02020404030301010803" pitchFamily="18" charset="0"/>
            </a:rPr>
            <a:t>Temaarbete</a:t>
          </a:r>
          <a:endParaRPr lang="sv-SE" sz="1600" dirty="0">
            <a:latin typeface="Garamond" panose="02020404030301010803" pitchFamily="18" charset="0"/>
          </a:endParaRPr>
        </a:p>
      </dgm:t>
    </dgm:pt>
    <dgm:pt modelId="{4F622550-BADE-4598-8D1D-2FEAA65D1C3B}" type="parTrans" cxnId="{446CA29B-09BD-453A-B2A2-1A5E9AFA1265}">
      <dgm:prSet/>
      <dgm:spPr/>
      <dgm:t>
        <a:bodyPr/>
        <a:lstStyle/>
        <a:p>
          <a:endParaRPr lang="sv-SE"/>
        </a:p>
      </dgm:t>
    </dgm:pt>
    <dgm:pt modelId="{10B559B2-5AAF-46C0-A040-D9AEF313309E}" type="sibTrans" cxnId="{446CA29B-09BD-453A-B2A2-1A5E9AFA1265}">
      <dgm:prSet/>
      <dgm:spPr/>
      <dgm:t>
        <a:bodyPr/>
        <a:lstStyle/>
        <a:p>
          <a:endParaRPr lang="sv-SE"/>
        </a:p>
      </dgm:t>
    </dgm:pt>
    <dgm:pt modelId="{38AE803F-FC15-42A3-9362-94872633BB3A}">
      <dgm:prSet phldrT="[Text]"/>
      <dgm:spPr/>
      <dgm:t>
        <a:bodyPr/>
        <a:lstStyle/>
        <a:p>
          <a:endParaRPr lang="sv-SE" sz="1200" dirty="0"/>
        </a:p>
      </dgm:t>
    </dgm:pt>
    <dgm:pt modelId="{FBFF7C9F-9C5A-4AC1-B11F-4B88B162D79C}" type="parTrans" cxnId="{2D81C4BB-B65B-49DE-A1DE-7B6C74517B52}">
      <dgm:prSet/>
      <dgm:spPr/>
      <dgm:t>
        <a:bodyPr/>
        <a:lstStyle/>
        <a:p>
          <a:endParaRPr lang="sv-SE"/>
        </a:p>
      </dgm:t>
    </dgm:pt>
    <dgm:pt modelId="{9960581C-D6C9-4CE9-BD51-C123239EA17B}" type="sibTrans" cxnId="{2D81C4BB-B65B-49DE-A1DE-7B6C74517B52}">
      <dgm:prSet/>
      <dgm:spPr/>
      <dgm:t>
        <a:bodyPr/>
        <a:lstStyle/>
        <a:p>
          <a:endParaRPr lang="sv-SE"/>
        </a:p>
      </dgm:t>
    </dgm:pt>
    <dgm:pt modelId="{8240FC51-7A19-4CBD-B474-7C40D436DF9A}" type="pres">
      <dgm:prSet presAssocID="{3425B95F-A3DB-45ED-BF16-9D4393BD9F85}" presName="cycleMatrixDiagram" presStyleCnt="0">
        <dgm:presLayoutVars>
          <dgm:chMax val="1"/>
          <dgm:dir/>
          <dgm:animLvl val="lvl"/>
          <dgm:resizeHandles val="exact"/>
        </dgm:presLayoutVars>
      </dgm:prSet>
      <dgm:spPr/>
      <dgm:t>
        <a:bodyPr/>
        <a:lstStyle/>
        <a:p>
          <a:endParaRPr lang="sv-SE"/>
        </a:p>
      </dgm:t>
    </dgm:pt>
    <dgm:pt modelId="{F82488C2-278B-4C9D-8A20-8D7EF96B1D6C}" type="pres">
      <dgm:prSet presAssocID="{3425B95F-A3DB-45ED-BF16-9D4393BD9F85}" presName="children" presStyleCnt="0"/>
      <dgm:spPr/>
    </dgm:pt>
    <dgm:pt modelId="{5581197A-14E4-418D-A2C4-E57E67EE192B}" type="pres">
      <dgm:prSet presAssocID="{3425B95F-A3DB-45ED-BF16-9D4393BD9F85}" presName="child1group" presStyleCnt="0"/>
      <dgm:spPr/>
    </dgm:pt>
    <dgm:pt modelId="{B3D25F7A-6058-4257-8FD7-B5B3E4667A7C}" type="pres">
      <dgm:prSet presAssocID="{3425B95F-A3DB-45ED-BF16-9D4393BD9F85}" presName="child1" presStyleLbl="bgAcc1" presStyleIdx="0" presStyleCnt="4" custScaleX="138828" custScaleY="141774" custLinFactNeighborX="-48533" custLinFactNeighborY="22326"/>
      <dgm:spPr/>
      <dgm:t>
        <a:bodyPr/>
        <a:lstStyle/>
        <a:p>
          <a:endParaRPr lang="sv-SE"/>
        </a:p>
      </dgm:t>
    </dgm:pt>
    <dgm:pt modelId="{E83F97BF-E75C-4842-B555-03843AE2158C}" type="pres">
      <dgm:prSet presAssocID="{3425B95F-A3DB-45ED-BF16-9D4393BD9F85}" presName="child1Text" presStyleLbl="bgAcc1" presStyleIdx="0" presStyleCnt="4">
        <dgm:presLayoutVars>
          <dgm:bulletEnabled val="1"/>
        </dgm:presLayoutVars>
      </dgm:prSet>
      <dgm:spPr/>
      <dgm:t>
        <a:bodyPr/>
        <a:lstStyle/>
        <a:p>
          <a:endParaRPr lang="sv-SE"/>
        </a:p>
      </dgm:t>
    </dgm:pt>
    <dgm:pt modelId="{0561BD53-3A83-4187-973E-9474E887E2A1}" type="pres">
      <dgm:prSet presAssocID="{3425B95F-A3DB-45ED-BF16-9D4393BD9F85}" presName="child2group" presStyleCnt="0"/>
      <dgm:spPr/>
    </dgm:pt>
    <dgm:pt modelId="{F49C60EC-861A-4A1E-B7AC-229DEC8A1302}" type="pres">
      <dgm:prSet presAssocID="{3425B95F-A3DB-45ED-BF16-9D4393BD9F85}" presName="child2" presStyleLbl="bgAcc1" presStyleIdx="1" presStyleCnt="4" custScaleX="151266" custScaleY="121214" custLinFactNeighborX="49955" custLinFactNeighborY="14616"/>
      <dgm:spPr/>
      <dgm:t>
        <a:bodyPr/>
        <a:lstStyle/>
        <a:p>
          <a:endParaRPr lang="sv-SE"/>
        </a:p>
      </dgm:t>
    </dgm:pt>
    <dgm:pt modelId="{CB85DAB5-3059-40D7-AFD5-C1A31B9B4714}" type="pres">
      <dgm:prSet presAssocID="{3425B95F-A3DB-45ED-BF16-9D4393BD9F85}" presName="child2Text" presStyleLbl="bgAcc1" presStyleIdx="1" presStyleCnt="4">
        <dgm:presLayoutVars>
          <dgm:bulletEnabled val="1"/>
        </dgm:presLayoutVars>
      </dgm:prSet>
      <dgm:spPr/>
      <dgm:t>
        <a:bodyPr/>
        <a:lstStyle/>
        <a:p>
          <a:endParaRPr lang="sv-SE"/>
        </a:p>
      </dgm:t>
    </dgm:pt>
    <dgm:pt modelId="{ECBD2491-E2A8-4B16-B293-EAAB043822A2}" type="pres">
      <dgm:prSet presAssocID="{3425B95F-A3DB-45ED-BF16-9D4393BD9F85}" presName="child3group" presStyleCnt="0"/>
      <dgm:spPr/>
    </dgm:pt>
    <dgm:pt modelId="{783D4A1E-98B8-4161-A58E-2227EF461A8F}" type="pres">
      <dgm:prSet presAssocID="{3425B95F-A3DB-45ED-BF16-9D4393BD9F85}" presName="child3" presStyleLbl="bgAcc1" presStyleIdx="2" presStyleCnt="4" custScaleX="149592" custScaleY="153286" custLinFactNeighborX="18222" custLinFactNeighborY="-21951"/>
      <dgm:spPr/>
      <dgm:t>
        <a:bodyPr/>
        <a:lstStyle/>
        <a:p>
          <a:endParaRPr lang="sv-SE"/>
        </a:p>
      </dgm:t>
    </dgm:pt>
    <dgm:pt modelId="{5158BEE2-4D7B-4B68-B064-2BD36E88EEE1}" type="pres">
      <dgm:prSet presAssocID="{3425B95F-A3DB-45ED-BF16-9D4393BD9F85}" presName="child3Text" presStyleLbl="bgAcc1" presStyleIdx="2" presStyleCnt="4">
        <dgm:presLayoutVars>
          <dgm:bulletEnabled val="1"/>
        </dgm:presLayoutVars>
      </dgm:prSet>
      <dgm:spPr/>
      <dgm:t>
        <a:bodyPr/>
        <a:lstStyle/>
        <a:p>
          <a:endParaRPr lang="sv-SE"/>
        </a:p>
      </dgm:t>
    </dgm:pt>
    <dgm:pt modelId="{46A3EF94-B3C7-4D01-B61D-DA05E5B83DA4}" type="pres">
      <dgm:prSet presAssocID="{3425B95F-A3DB-45ED-BF16-9D4393BD9F85}" presName="child4group" presStyleCnt="0"/>
      <dgm:spPr/>
    </dgm:pt>
    <dgm:pt modelId="{D6BBBD27-45F0-4413-A96A-D70EFB21AE2C}" type="pres">
      <dgm:prSet presAssocID="{3425B95F-A3DB-45ED-BF16-9D4393BD9F85}" presName="child4" presStyleLbl="bgAcc1" presStyleIdx="3" presStyleCnt="4" custScaleX="201954" custScaleY="131876" custLinFactNeighborX="-16970" custLinFactNeighborY="-13542"/>
      <dgm:spPr/>
      <dgm:t>
        <a:bodyPr/>
        <a:lstStyle/>
        <a:p>
          <a:endParaRPr lang="sv-SE"/>
        </a:p>
      </dgm:t>
    </dgm:pt>
    <dgm:pt modelId="{E7BA007B-0823-45D7-9FC1-522228E5A1CE}" type="pres">
      <dgm:prSet presAssocID="{3425B95F-A3DB-45ED-BF16-9D4393BD9F85}" presName="child4Text" presStyleLbl="bgAcc1" presStyleIdx="3" presStyleCnt="4">
        <dgm:presLayoutVars>
          <dgm:bulletEnabled val="1"/>
        </dgm:presLayoutVars>
      </dgm:prSet>
      <dgm:spPr/>
      <dgm:t>
        <a:bodyPr/>
        <a:lstStyle/>
        <a:p>
          <a:endParaRPr lang="sv-SE"/>
        </a:p>
      </dgm:t>
    </dgm:pt>
    <dgm:pt modelId="{E80220AC-F100-4E45-9F31-B0DAA02C74C3}" type="pres">
      <dgm:prSet presAssocID="{3425B95F-A3DB-45ED-BF16-9D4393BD9F85}" presName="childPlaceholder" presStyleCnt="0"/>
      <dgm:spPr/>
    </dgm:pt>
    <dgm:pt modelId="{3AF2ACB1-BE45-4482-94D1-5677BF8B6137}" type="pres">
      <dgm:prSet presAssocID="{3425B95F-A3DB-45ED-BF16-9D4393BD9F85}" presName="circle" presStyleCnt="0"/>
      <dgm:spPr/>
    </dgm:pt>
    <dgm:pt modelId="{BA088ABD-F379-43C9-A469-9BCC9F1265EB}" type="pres">
      <dgm:prSet presAssocID="{3425B95F-A3DB-45ED-BF16-9D4393BD9F85}" presName="quadrant1" presStyleLbl="node1" presStyleIdx="0" presStyleCnt="4">
        <dgm:presLayoutVars>
          <dgm:chMax val="1"/>
          <dgm:bulletEnabled val="1"/>
        </dgm:presLayoutVars>
      </dgm:prSet>
      <dgm:spPr/>
      <dgm:t>
        <a:bodyPr/>
        <a:lstStyle/>
        <a:p>
          <a:endParaRPr lang="sv-SE"/>
        </a:p>
      </dgm:t>
    </dgm:pt>
    <dgm:pt modelId="{970E9FFC-CBA4-4A88-89DB-446FA0EBD28F}" type="pres">
      <dgm:prSet presAssocID="{3425B95F-A3DB-45ED-BF16-9D4393BD9F85}" presName="quadrant2" presStyleLbl="node1" presStyleIdx="1" presStyleCnt="4">
        <dgm:presLayoutVars>
          <dgm:chMax val="1"/>
          <dgm:bulletEnabled val="1"/>
        </dgm:presLayoutVars>
      </dgm:prSet>
      <dgm:spPr/>
      <dgm:t>
        <a:bodyPr/>
        <a:lstStyle/>
        <a:p>
          <a:endParaRPr lang="sv-SE"/>
        </a:p>
      </dgm:t>
    </dgm:pt>
    <dgm:pt modelId="{3D0676E8-3880-4FEA-AC71-89A3F58799BF}" type="pres">
      <dgm:prSet presAssocID="{3425B95F-A3DB-45ED-BF16-9D4393BD9F85}" presName="quadrant3" presStyleLbl="node1" presStyleIdx="2" presStyleCnt="4">
        <dgm:presLayoutVars>
          <dgm:chMax val="1"/>
          <dgm:bulletEnabled val="1"/>
        </dgm:presLayoutVars>
      </dgm:prSet>
      <dgm:spPr/>
      <dgm:t>
        <a:bodyPr/>
        <a:lstStyle/>
        <a:p>
          <a:endParaRPr lang="sv-SE"/>
        </a:p>
      </dgm:t>
    </dgm:pt>
    <dgm:pt modelId="{8A4A2B74-F4E2-44EB-B39E-50EDED0D48B8}" type="pres">
      <dgm:prSet presAssocID="{3425B95F-A3DB-45ED-BF16-9D4393BD9F85}" presName="quadrant4" presStyleLbl="node1" presStyleIdx="3" presStyleCnt="4">
        <dgm:presLayoutVars>
          <dgm:chMax val="1"/>
          <dgm:bulletEnabled val="1"/>
        </dgm:presLayoutVars>
      </dgm:prSet>
      <dgm:spPr/>
      <dgm:t>
        <a:bodyPr/>
        <a:lstStyle/>
        <a:p>
          <a:endParaRPr lang="sv-SE"/>
        </a:p>
      </dgm:t>
    </dgm:pt>
    <dgm:pt modelId="{8B0CEE47-8DAF-40CE-A0DF-60407018C3C2}" type="pres">
      <dgm:prSet presAssocID="{3425B95F-A3DB-45ED-BF16-9D4393BD9F85}" presName="quadrantPlaceholder" presStyleCnt="0"/>
      <dgm:spPr/>
    </dgm:pt>
    <dgm:pt modelId="{CA875052-476B-4F8A-9ED3-C7AFDD878881}" type="pres">
      <dgm:prSet presAssocID="{3425B95F-A3DB-45ED-BF16-9D4393BD9F85}" presName="center1" presStyleLbl="fgShp" presStyleIdx="0" presStyleCnt="2"/>
      <dgm:spPr/>
    </dgm:pt>
    <dgm:pt modelId="{43CD33F2-1AFE-4E85-B552-2D9743E77A47}" type="pres">
      <dgm:prSet presAssocID="{3425B95F-A3DB-45ED-BF16-9D4393BD9F85}" presName="center2" presStyleLbl="fgShp" presStyleIdx="1" presStyleCnt="2"/>
      <dgm:spPr/>
    </dgm:pt>
  </dgm:ptLst>
  <dgm:cxnLst>
    <dgm:cxn modelId="{3D27CBF4-A1EC-42FE-B518-8AD6E4DC4912}" type="presOf" srcId="{1BD2A366-5398-4F76-A039-8C533E3BDA5B}" destId="{E7BA007B-0823-45D7-9FC1-522228E5A1CE}" srcOrd="1" destOrd="3" presId="urn:microsoft.com/office/officeart/2005/8/layout/cycle4"/>
    <dgm:cxn modelId="{3127E2EC-3300-42E3-8BE6-DBDF6A954269}" srcId="{F7642008-255E-4DAB-AD77-F0A27C9454A2}" destId="{51FE34F2-33FE-48F8-9BE8-A81371A13602}" srcOrd="2" destOrd="0" parTransId="{281183ED-2ADA-4599-B624-0E1F1DF0593A}" sibTransId="{23CEB32B-5906-4E6B-A7ED-67A3A2C1BF0D}"/>
    <dgm:cxn modelId="{A1AEE9C2-ADDA-4B9C-88C4-083384E009C9}" type="presOf" srcId="{5378AE7A-6185-4F4E-8419-56A7218FE13F}" destId="{B3D25F7A-6058-4257-8FD7-B5B3E4667A7C}" srcOrd="0" destOrd="2" presId="urn:microsoft.com/office/officeart/2005/8/layout/cycle4"/>
    <dgm:cxn modelId="{6FC3BEE0-CB69-4645-AB61-0E770CD9F6AB}" srcId="{2E8785B9-1846-4174-BEE4-E64A1719C7B9}" destId="{CBDC2369-65AA-4A53-BDA1-4E484E71E66A}" srcOrd="3" destOrd="0" parTransId="{BFB0D86D-009B-4719-817E-7ED9A06970AC}" sibTransId="{847CFC81-BC7E-4B36-8AC7-FBD3332FFFEA}"/>
    <dgm:cxn modelId="{E075C982-D5B1-4CAE-89A2-8233A45AA14C}" srcId="{DF8911E0-0D13-4626-8C30-9DB5708AF632}" destId="{AB6DDC63-CDB0-44AF-80D6-848F3238DBA0}" srcOrd="3" destOrd="0" parTransId="{4DFA598F-BA73-4CE2-8DED-6B0DEAF79011}" sibTransId="{9D215C97-8034-427B-8146-3EDF58FF49F6}"/>
    <dgm:cxn modelId="{D9D7F0EA-16CE-4FB0-83D6-426210696F23}" type="presOf" srcId="{301755AD-1B4D-4590-8D73-0AC23E5FDA92}" destId="{D6BBBD27-45F0-4413-A96A-D70EFB21AE2C}" srcOrd="0" destOrd="1" presId="urn:microsoft.com/office/officeart/2005/8/layout/cycle4"/>
    <dgm:cxn modelId="{7D1E2D9F-10A6-473B-B091-1D0626F52202}" srcId="{AAAA1168-8A86-4718-BB38-F186205D2BEB}" destId="{AD14AC11-2338-4D63-A342-E30E88887F88}" srcOrd="0" destOrd="0" parTransId="{4F11076C-F1D1-40B6-AEEC-BC945788F100}" sibTransId="{47DD1001-D0BB-4983-82F5-3BB4CECDD2BE}"/>
    <dgm:cxn modelId="{F332D4BB-6F25-4454-9C6F-E143316D5A44}" srcId="{3425B95F-A3DB-45ED-BF16-9D4393BD9F85}" destId="{DF8911E0-0D13-4626-8C30-9DB5708AF632}" srcOrd="0" destOrd="0" parTransId="{B4FBA0E4-B5B2-4E53-95C1-483CEF5754A5}" sibTransId="{64CB4101-F835-44BA-9AC0-C62B38120138}"/>
    <dgm:cxn modelId="{B98440C5-272E-4D64-B5A9-2F526CF298E4}" type="presOf" srcId="{3425B95F-A3DB-45ED-BF16-9D4393BD9F85}" destId="{8240FC51-7A19-4CBD-B474-7C40D436DF9A}" srcOrd="0" destOrd="0" presId="urn:microsoft.com/office/officeart/2005/8/layout/cycle4"/>
    <dgm:cxn modelId="{2525D740-5E9F-4975-82AC-AFB718ADCE02}" srcId="{F7642008-255E-4DAB-AD77-F0A27C9454A2}" destId="{C62F05A7-C01A-4A6C-9196-9120790A3AC4}" srcOrd="0" destOrd="0" parTransId="{9AAFF57F-0985-410C-95B5-8DC4587626BE}" sibTransId="{FCD1B756-0CEF-4B85-815D-50B60470D0A1}"/>
    <dgm:cxn modelId="{BDA53611-6793-4937-873A-EFD60583D355}" srcId="{DF8911E0-0D13-4626-8C30-9DB5708AF632}" destId="{B3DE3A04-CE05-4A2A-A8BB-AEB893A6DA10}" srcOrd="1" destOrd="0" parTransId="{2DD5F319-8EA0-427A-B0B5-A5A22B3C1095}" sibTransId="{43051CFF-327D-4ED3-BBC5-8C8262B64978}"/>
    <dgm:cxn modelId="{C154A73A-BB31-42BB-84F3-1B69CA3A8A18}" type="presOf" srcId="{AB6DDC63-CDB0-44AF-80D6-848F3238DBA0}" destId="{E83F97BF-E75C-4842-B555-03843AE2158C}" srcOrd="1" destOrd="3" presId="urn:microsoft.com/office/officeart/2005/8/layout/cycle4"/>
    <dgm:cxn modelId="{82288946-1D1A-42B1-A4E7-45C27C263E3E}" type="presOf" srcId="{B3DE3A04-CE05-4A2A-A8BB-AEB893A6DA10}" destId="{E83F97BF-E75C-4842-B555-03843AE2158C}" srcOrd="1" destOrd="1" presId="urn:microsoft.com/office/officeart/2005/8/layout/cycle4"/>
    <dgm:cxn modelId="{C3633F22-37B8-4E9B-8E3B-D74DBBBAAF90}" srcId="{3425B95F-A3DB-45ED-BF16-9D4393BD9F85}" destId="{2E8785B9-1846-4174-BEE4-E64A1719C7B9}" srcOrd="1" destOrd="0" parTransId="{B43F5FC7-2296-43AA-BD18-EBCE50F33C37}" sibTransId="{06F03E80-8DF0-49B6-BACA-1BC0AFE3D9FC}"/>
    <dgm:cxn modelId="{28200E5E-9119-44E9-82D8-554A54DAB53D}" srcId="{DF8911E0-0D13-4626-8C30-9DB5708AF632}" destId="{DB035D9C-F60F-4497-AA88-17EA37731085}" srcOrd="0" destOrd="0" parTransId="{9D0426F5-5E02-4A8F-8B89-46CB40CD699A}" sibTransId="{A691EEE0-35C5-4418-84C4-1850173C59CF}"/>
    <dgm:cxn modelId="{D3EEA655-5461-493E-B4B9-5746285BB6A9}" srcId="{3425B95F-A3DB-45ED-BF16-9D4393BD9F85}" destId="{F7642008-255E-4DAB-AD77-F0A27C9454A2}" srcOrd="3" destOrd="0" parTransId="{20D36A69-DD5F-4A5D-A700-6093C41065F8}" sibTransId="{201968FF-44E0-48F4-930C-88DE938D74EB}"/>
    <dgm:cxn modelId="{176A92E2-E1E8-49A9-BC61-A808EC46D74C}" type="presOf" srcId="{E04E7BBD-7B5C-4298-8E64-3B384D89A5A9}" destId="{5158BEE2-4D7B-4B68-B064-2BD36E88EEE1}" srcOrd="1" destOrd="2" presId="urn:microsoft.com/office/officeart/2005/8/layout/cycle4"/>
    <dgm:cxn modelId="{0F37641B-FE3F-4849-B214-3426F383F274}" type="presOf" srcId="{5378AE7A-6185-4F4E-8419-56A7218FE13F}" destId="{E83F97BF-E75C-4842-B555-03843AE2158C}" srcOrd="1" destOrd="2" presId="urn:microsoft.com/office/officeart/2005/8/layout/cycle4"/>
    <dgm:cxn modelId="{38655423-6FDF-4B38-BDEE-6F0CDDD16AF5}" type="presOf" srcId="{38AE803F-FC15-42A3-9362-94872633BB3A}" destId="{D6BBBD27-45F0-4413-A96A-D70EFB21AE2C}" srcOrd="0" destOrd="5" presId="urn:microsoft.com/office/officeart/2005/8/layout/cycle4"/>
    <dgm:cxn modelId="{6A2CE2BB-DC53-4B2C-8869-DD2F559F9268}" type="presOf" srcId="{301755AD-1B4D-4590-8D73-0AC23E5FDA92}" destId="{E7BA007B-0823-45D7-9FC1-522228E5A1CE}" srcOrd="1" destOrd="1" presId="urn:microsoft.com/office/officeart/2005/8/layout/cycle4"/>
    <dgm:cxn modelId="{284D7F4D-5D46-4322-99EC-26C085DCC6AE}" type="presOf" srcId="{3F15F074-002F-403D-964F-714284B06AC8}" destId="{F49C60EC-861A-4A1E-B7AC-229DEC8A1302}" srcOrd="0" destOrd="1" presId="urn:microsoft.com/office/officeart/2005/8/layout/cycle4"/>
    <dgm:cxn modelId="{DF583945-985E-4B26-A0F8-7321BC7BB3DB}" type="presOf" srcId="{3F15F074-002F-403D-964F-714284B06AC8}" destId="{CB85DAB5-3059-40D7-AFD5-C1A31B9B4714}" srcOrd="1" destOrd="1" presId="urn:microsoft.com/office/officeart/2005/8/layout/cycle4"/>
    <dgm:cxn modelId="{160B6671-2BFC-41CB-A26C-0226B31F0352}" type="presOf" srcId="{A1DE866D-04FC-4312-87F3-4313E05EDAA7}" destId="{783D4A1E-98B8-4161-A58E-2227EF461A8F}" srcOrd="0" destOrd="4" presId="urn:microsoft.com/office/officeart/2005/8/layout/cycle4"/>
    <dgm:cxn modelId="{446CA29B-09BD-453A-B2A2-1A5E9AFA1265}" srcId="{F7642008-255E-4DAB-AD77-F0A27C9454A2}" destId="{725832C6-E2CF-41EE-B47E-A0111D3A8C8B}" srcOrd="4" destOrd="0" parTransId="{4F622550-BADE-4598-8D1D-2FEAA65D1C3B}" sibTransId="{10B559B2-5AAF-46C0-A040-D9AEF313309E}"/>
    <dgm:cxn modelId="{37C54E38-D199-4774-9F88-BCB5E92EC841}" type="presOf" srcId="{B3DE3A04-CE05-4A2A-A8BB-AEB893A6DA10}" destId="{B3D25F7A-6058-4257-8FD7-B5B3E4667A7C}" srcOrd="0" destOrd="1" presId="urn:microsoft.com/office/officeart/2005/8/layout/cycle4"/>
    <dgm:cxn modelId="{6F76CF1C-ED63-4562-AC6D-7C51F51AD289}" type="presOf" srcId="{E04E7BBD-7B5C-4298-8E64-3B384D89A5A9}" destId="{783D4A1E-98B8-4161-A58E-2227EF461A8F}" srcOrd="0" destOrd="2" presId="urn:microsoft.com/office/officeart/2005/8/layout/cycle4"/>
    <dgm:cxn modelId="{FC90223D-3F66-40B5-A6FC-3153D75EC5DD}" srcId="{F7642008-255E-4DAB-AD77-F0A27C9454A2}" destId="{301755AD-1B4D-4590-8D73-0AC23E5FDA92}" srcOrd="1" destOrd="0" parTransId="{657AE384-F703-476A-A8B9-FB9CB2553223}" sibTransId="{67FAE283-7A4A-4FC0-A6EE-0330E1EF0EEE}"/>
    <dgm:cxn modelId="{6CE7A9A7-DAB5-458A-99DE-8352B6287B4D}" type="presOf" srcId="{F0CA3F75-2B1A-48B7-944F-635F3F4ED9AC}" destId="{783D4A1E-98B8-4161-A58E-2227EF461A8F}" srcOrd="0" destOrd="1" presId="urn:microsoft.com/office/officeart/2005/8/layout/cycle4"/>
    <dgm:cxn modelId="{3EBF78E8-98C9-439C-9171-B455A3754E17}" srcId="{2E8785B9-1846-4174-BEE4-E64A1719C7B9}" destId="{3F15F074-002F-403D-964F-714284B06AC8}" srcOrd="1" destOrd="0" parTransId="{67B03405-2B00-4EF9-9BD6-D1FB963F6D67}" sibTransId="{790C43AF-0F40-4018-949A-A9CA26DA93DE}"/>
    <dgm:cxn modelId="{CF22C542-1338-4FAB-B09F-8093C1352361}" type="presOf" srcId="{AB6DDC63-CDB0-44AF-80D6-848F3238DBA0}" destId="{B3D25F7A-6058-4257-8FD7-B5B3E4667A7C}" srcOrd="0" destOrd="3" presId="urn:microsoft.com/office/officeart/2005/8/layout/cycle4"/>
    <dgm:cxn modelId="{63AB0AC7-606C-473A-9E46-9B5C5F3FBC52}" srcId="{DF8911E0-0D13-4626-8C30-9DB5708AF632}" destId="{5378AE7A-6185-4F4E-8419-56A7218FE13F}" srcOrd="2" destOrd="0" parTransId="{FDCDF17B-CFF8-44BE-B965-CFFB25EC75F7}" sibTransId="{0ACE08AB-1972-4246-BC00-1D984EEA5812}"/>
    <dgm:cxn modelId="{7FDE88E1-7FBC-4230-B1A7-A5C0713C236B}" type="presOf" srcId="{38AE803F-FC15-42A3-9362-94872633BB3A}" destId="{E7BA007B-0823-45D7-9FC1-522228E5A1CE}" srcOrd="1" destOrd="5" presId="urn:microsoft.com/office/officeart/2005/8/layout/cycle4"/>
    <dgm:cxn modelId="{FEC97325-CACE-4441-A839-2796AE62B2C8}" type="presOf" srcId="{51FE34F2-33FE-48F8-9BE8-A81371A13602}" destId="{D6BBBD27-45F0-4413-A96A-D70EFB21AE2C}" srcOrd="0" destOrd="2" presId="urn:microsoft.com/office/officeart/2005/8/layout/cycle4"/>
    <dgm:cxn modelId="{38D39AAB-1075-414C-9DC8-2A1A9EC5A9E2}" type="presOf" srcId="{CBDC2369-65AA-4A53-BDA1-4E484E71E66A}" destId="{CB85DAB5-3059-40D7-AFD5-C1A31B9B4714}" srcOrd="1" destOrd="3" presId="urn:microsoft.com/office/officeart/2005/8/layout/cycle4"/>
    <dgm:cxn modelId="{BAA53E44-FF6B-42DA-9D73-FEA911D3C3DD}" srcId="{3425B95F-A3DB-45ED-BF16-9D4393BD9F85}" destId="{AAAA1168-8A86-4718-BB38-F186205D2BEB}" srcOrd="2" destOrd="0" parTransId="{EBFCEB97-2E6A-41A1-812F-986736732C51}" sibTransId="{F94714CF-0E52-456B-A9B4-ED46BC68E52D}"/>
    <dgm:cxn modelId="{5281F35B-1616-4AA0-A787-7E71C21CD29C}" srcId="{AAAA1168-8A86-4718-BB38-F186205D2BEB}" destId="{F0CA3F75-2B1A-48B7-944F-635F3F4ED9AC}" srcOrd="1" destOrd="0" parTransId="{4A878402-7354-41A5-9133-5A17FDA98624}" sibTransId="{F710E7ED-5A63-4A1B-931A-7144B6F168F4}"/>
    <dgm:cxn modelId="{6C585939-32E7-4134-B587-2E30CBFDE7C5}" type="presOf" srcId="{1BD2A366-5398-4F76-A039-8C533E3BDA5B}" destId="{D6BBBD27-45F0-4413-A96A-D70EFB21AE2C}" srcOrd="0" destOrd="3" presId="urn:microsoft.com/office/officeart/2005/8/layout/cycle4"/>
    <dgm:cxn modelId="{A4B16C58-C3A6-4B26-92F2-FB1C71CD25BC}" type="presOf" srcId="{685F8015-E19C-4B47-AFD2-33B4BB563EAF}" destId="{783D4A1E-98B8-4161-A58E-2227EF461A8F}" srcOrd="0" destOrd="5" presId="urn:microsoft.com/office/officeart/2005/8/layout/cycle4"/>
    <dgm:cxn modelId="{8C1A2A69-7FE6-4D0E-AEC2-9C026F3103AA}" type="presOf" srcId="{C62F05A7-C01A-4A6C-9196-9120790A3AC4}" destId="{E7BA007B-0823-45D7-9FC1-522228E5A1CE}" srcOrd="1" destOrd="0" presId="urn:microsoft.com/office/officeart/2005/8/layout/cycle4"/>
    <dgm:cxn modelId="{DA13600D-6D07-45D2-8B46-C9F54248F3CA}" type="presOf" srcId="{2E8785B9-1846-4174-BEE4-E64A1719C7B9}" destId="{970E9FFC-CBA4-4A88-89DB-446FA0EBD28F}" srcOrd="0" destOrd="0" presId="urn:microsoft.com/office/officeart/2005/8/layout/cycle4"/>
    <dgm:cxn modelId="{92AE4A72-1AD1-4790-9C69-40BE300439E7}" type="presOf" srcId="{C62F05A7-C01A-4A6C-9196-9120790A3AC4}" destId="{D6BBBD27-45F0-4413-A96A-D70EFB21AE2C}" srcOrd="0" destOrd="0" presId="urn:microsoft.com/office/officeart/2005/8/layout/cycle4"/>
    <dgm:cxn modelId="{A4E8A9EB-FAB2-4846-AC5C-F3285060CF93}" srcId="{AAAA1168-8A86-4718-BB38-F186205D2BEB}" destId="{685F8015-E19C-4B47-AFD2-33B4BB563EAF}" srcOrd="5" destOrd="0" parTransId="{78A17E47-2D19-4E59-8F4D-31755F466303}" sibTransId="{94788F4D-D6C1-470E-A036-0BA4C22D791D}"/>
    <dgm:cxn modelId="{40AC0349-42ED-4405-864B-314C901A6A85}" type="presOf" srcId="{725832C6-E2CF-41EE-B47E-A0111D3A8C8B}" destId="{E7BA007B-0823-45D7-9FC1-522228E5A1CE}" srcOrd="1" destOrd="4" presId="urn:microsoft.com/office/officeart/2005/8/layout/cycle4"/>
    <dgm:cxn modelId="{04568BBE-F20F-4C4A-9F8E-7C2642CD92AF}" srcId="{AAAA1168-8A86-4718-BB38-F186205D2BEB}" destId="{E04E7BBD-7B5C-4298-8E64-3B384D89A5A9}" srcOrd="2" destOrd="0" parTransId="{42A5C3A6-1729-4E8F-9B65-02A04DDC4A8C}" sibTransId="{BEDB8AF1-2803-42D1-B1FD-B27778F22D19}"/>
    <dgm:cxn modelId="{B5CEB6C0-7F19-499A-BEAA-A6B299A8921E}" type="presOf" srcId="{DF8911E0-0D13-4626-8C30-9DB5708AF632}" destId="{BA088ABD-F379-43C9-A469-9BCC9F1265EB}" srcOrd="0" destOrd="0" presId="urn:microsoft.com/office/officeart/2005/8/layout/cycle4"/>
    <dgm:cxn modelId="{2F61073F-3687-42B8-A51E-AFDF19C1CF6E}" type="presOf" srcId="{06D274BF-AE63-46D7-999E-EE864F9D4119}" destId="{F49C60EC-861A-4A1E-B7AC-229DEC8A1302}" srcOrd="0" destOrd="2" presId="urn:microsoft.com/office/officeart/2005/8/layout/cycle4"/>
    <dgm:cxn modelId="{49C64FA7-123F-4C89-B70D-69B046E259BE}" type="presOf" srcId="{06D274BF-AE63-46D7-999E-EE864F9D4119}" destId="{CB85DAB5-3059-40D7-AFD5-C1A31B9B4714}" srcOrd="1" destOrd="2" presId="urn:microsoft.com/office/officeart/2005/8/layout/cycle4"/>
    <dgm:cxn modelId="{9F79EE16-E249-454E-B053-8B087AE66A4C}" srcId="{AAAA1168-8A86-4718-BB38-F186205D2BEB}" destId="{A1DE866D-04FC-4312-87F3-4313E05EDAA7}" srcOrd="4" destOrd="0" parTransId="{4322091B-7055-463D-AA2F-D06AABA21F36}" sibTransId="{AD91CE3D-F920-4FED-9558-2FD777EE117C}"/>
    <dgm:cxn modelId="{CDC0F570-FBB0-4C42-973F-62CAAD77C233}" type="presOf" srcId="{DB035D9C-F60F-4497-AA88-17EA37731085}" destId="{B3D25F7A-6058-4257-8FD7-B5B3E4667A7C}" srcOrd="0" destOrd="0" presId="urn:microsoft.com/office/officeart/2005/8/layout/cycle4"/>
    <dgm:cxn modelId="{BBDE0287-CA57-46CE-9FBB-A73B00DC7488}" type="presOf" srcId="{CBDC2369-65AA-4A53-BDA1-4E484E71E66A}" destId="{F49C60EC-861A-4A1E-B7AC-229DEC8A1302}" srcOrd="0" destOrd="3" presId="urn:microsoft.com/office/officeart/2005/8/layout/cycle4"/>
    <dgm:cxn modelId="{C53CBBF4-7230-460B-ABC4-4E91E1F30731}" type="presOf" srcId="{BD65AB01-54B0-45D1-B4DB-6D166F99FAB0}" destId="{783D4A1E-98B8-4161-A58E-2227EF461A8F}" srcOrd="0" destOrd="3" presId="urn:microsoft.com/office/officeart/2005/8/layout/cycle4"/>
    <dgm:cxn modelId="{36A4D08E-FCD3-4010-83BE-E93E165DE03D}" type="presOf" srcId="{BD65AB01-54B0-45D1-B4DB-6D166F99FAB0}" destId="{5158BEE2-4D7B-4B68-B064-2BD36E88EEE1}" srcOrd="1" destOrd="3" presId="urn:microsoft.com/office/officeart/2005/8/layout/cycle4"/>
    <dgm:cxn modelId="{2D81C4BB-B65B-49DE-A1DE-7B6C74517B52}" srcId="{F7642008-255E-4DAB-AD77-F0A27C9454A2}" destId="{38AE803F-FC15-42A3-9362-94872633BB3A}" srcOrd="5" destOrd="0" parTransId="{FBFF7C9F-9C5A-4AC1-B11F-4B88B162D79C}" sibTransId="{9960581C-D6C9-4CE9-BD51-C123239EA17B}"/>
    <dgm:cxn modelId="{D09945CC-9CFF-4ED6-AC4D-50D6CE03227D}" type="presOf" srcId="{AD14AC11-2338-4D63-A342-E30E88887F88}" destId="{783D4A1E-98B8-4161-A58E-2227EF461A8F}" srcOrd="0" destOrd="0" presId="urn:microsoft.com/office/officeart/2005/8/layout/cycle4"/>
    <dgm:cxn modelId="{D5EDBEA5-54B2-499E-AC8B-54B2B4A81352}" srcId="{AAAA1168-8A86-4718-BB38-F186205D2BEB}" destId="{BD65AB01-54B0-45D1-B4DB-6D166F99FAB0}" srcOrd="3" destOrd="0" parTransId="{E707A9C7-3224-462C-A5E9-A90B149D2B9C}" sibTransId="{A7646E58-7695-4912-9293-DB0546E5EAFF}"/>
    <dgm:cxn modelId="{DA445DB5-582E-464F-B9AA-64749641163D}" type="presOf" srcId="{F0CA3F75-2B1A-48B7-944F-635F3F4ED9AC}" destId="{5158BEE2-4D7B-4B68-B064-2BD36E88EEE1}" srcOrd="1" destOrd="1" presId="urn:microsoft.com/office/officeart/2005/8/layout/cycle4"/>
    <dgm:cxn modelId="{34C494E8-24A9-4514-84D2-AC1D807A4C7A}" type="presOf" srcId="{685F8015-E19C-4B47-AFD2-33B4BB563EAF}" destId="{5158BEE2-4D7B-4B68-B064-2BD36E88EEE1}" srcOrd="1" destOrd="5" presId="urn:microsoft.com/office/officeart/2005/8/layout/cycle4"/>
    <dgm:cxn modelId="{5A9A5C64-61BE-4691-BBF4-9B8C62A90ED9}" type="presOf" srcId="{51FE34F2-33FE-48F8-9BE8-A81371A13602}" destId="{E7BA007B-0823-45D7-9FC1-522228E5A1CE}" srcOrd="1" destOrd="2" presId="urn:microsoft.com/office/officeart/2005/8/layout/cycle4"/>
    <dgm:cxn modelId="{3C590A06-027A-4E54-AFC9-9ACE7B7AB4E9}" type="presOf" srcId="{F7642008-255E-4DAB-AD77-F0A27C9454A2}" destId="{8A4A2B74-F4E2-44EB-B39E-50EDED0D48B8}" srcOrd="0" destOrd="0" presId="urn:microsoft.com/office/officeart/2005/8/layout/cycle4"/>
    <dgm:cxn modelId="{1AEFF70E-41DB-43AB-90FE-0298F87BF488}" srcId="{2E8785B9-1846-4174-BEE4-E64A1719C7B9}" destId="{14729AD5-7290-4D34-99FE-F337A518A006}" srcOrd="0" destOrd="0" parTransId="{8A45456D-F1A1-47BD-B304-5CDF0D8E8FFE}" sibTransId="{D38505A4-B694-46F9-8FE3-245DD4567612}"/>
    <dgm:cxn modelId="{AE8CDB93-F889-4F28-853A-6DA529120D65}" srcId="{F7642008-255E-4DAB-AD77-F0A27C9454A2}" destId="{1BD2A366-5398-4F76-A039-8C533E3BDA5B}" srcOrd="3" destOrd="0" parTransId="{077A2733-115B-4482-8539-1596C2BEEC3C}" sibTransId="{9DCCB320-6AA9-473F-8A69-D5BD7BAEF429}"/>
    <dgm:cxn modelId="{2D463BF1-50F0-4EE9-AE66-074D0F7E1526}" type="presOf" srcId="{14729AD5-7290-4D34-99FE-F337A518A006}" destId="{F49C60EC-861A-4A1E-B7AC-229DEC8A1302}" srcOrd="0" destOrd="0" presId="urn:microsoft.com/office/officeart/2005/8/layout/cycle4"/>
    <dgm:cxn modelId="{0B2369EB-1BC4-42E3-A856-3F9A3B270E74}" type="presOf" srcId="{14729AD5-7290-4D34-99FE-F337A518A006}" destId="{CB85DAB5-3059-40D7-AFD5-C1A31B9B4714}" srcOrd="1" destOrd="0" presId="urn:microsoft.com/office/officeart/2005/8/layout/cycle4"/>
    <dgm:cxn modelId="{39F7F374-B994-450A-AA06-06903F3E596A}" srcId="{2E8785B9-1846-4174-BEE4-E64A1719C7B9}" destId="{06D274BF-AE63-46D7-999E-EE864F9D4119}" srcOrd="2" destOrd="0" parTransId="{EA771AE3-AE2A-4355-BAD7-95982E0E84DC}" sibTransId="{5D9EAE27-3C3D-4A06-9E57-3959B08E40BD}"/>
    <dgm:cxn modelId="{462EF405-B9AA-4857-B96C-0436C20B2C84}" type="presOf" srcId="{AAAA1168-8A86-4718-BB38-F186205D2BEB}" destId="{3D0676E8-3880-4FEA-AC71-89A3F58799BF}" srcOrd="0" destOrd="0" presId="urn:microsoft.com/office/officeart/2005/8/layout/cycle4"/>
    <dgm:cxn modelId="{5D56E142-A3A5-4F57-BA9B-AD071825C2E3}" type="presOf" srcId="{725832C6-E2CF-41EE-B47E-A0111D3A8C8B}" destId="{D6BBBD27-45F0-4413-A96A-D70EFB21AE2C}" srcOrd="0" destOrd="4" presId="urn:microsoft.com/office/officeart/2005/8/layout/cycle4"/>
    <dgm:cxn modelId="{5D507FD7-8A80-4192-A519-3A37C13F7BC7}" type="presOf" srcId="{DB035D9C-F60F-4497-AA88-17EA37731085}" destId="{E83F97BF-E75C-4842-B555-03843AE2158C}" srcOrd="1" destOrd="0" presId="urn:microsoft.com/office/officeart/2005/8/layout/cycle4"/>
    <dgm:cxn modelId="{42523F88-3B39-4962-B108-79794BE71ADB}" type="presOf" srcId="{AD14AC11-2338-4D63-A342-E30E88887F88}" destId="{5158BEE2-4D7B-4B68-B064-2BD36E88EEE1}" srcOrd="1" destOrd="0" presId="urn:microsoft.com/office/officeart/2005/8/layout/cycle4"/>
    <dgm:cxn modelId="{E6B9B9CA-C8A3-4376-8249-3DC60AAECFD0}" type="presOf" srcId="{A1DE866D-04FC-4312-87F3-4313E05EDAA7}" destId="{5158BEE2-4D7B-4B68-B064-2BD36E88EEE1}" srcOrd="1" destOrd="4" presId="urn:microsoft.com/office/officeart/2005/8/layout/cycle4"/>
    <dgm:cxn modelId="{2C0511A1-AA71-4B3F-A8D4-0E6D51DF8A04}" type="presParOf" srcId="{8240FC51-7A19-4CBD-B474-7C40D436DF9A}" destId="{F82488C2-278B-4C9D-8A20-8D7EF96B1D6C}" srcOrd="0" destOrd="0" presId="urn:microsoft.com/office/officeart/2005/8/layout/cycle4"/>
    <dgm:cxn modelId="{6723DB36-BE2B-4BE0-BFEB-FBE786F22BCE}" type="presParOf" srcId="{F82488C2-278B-4C9D-8A20-8D7EF96B1D6C}" destId="{5581197A-14E4-418D-A2C4-E57E67EE192B}" srcOrd="0" destOrd="0" presId="urn:microsoft.com/office/officeart/2005/8/layout/cycle4"/>
    <dgm:cxn modelId="{4B631E61-A765-4E0B-8E12-942E432D37F6}" type="presParOf" srcId="{5581197A-14E4-418D-A2C4-E57E67EE192B}" destId="{B3D25F7A-6058-4257-8FD7-B5B3E4667A7C}" srcOrd="0" destOrd="0" presId="urn:microsoft.com/office/officeart/2005/8/layout/cycle4"/>
    <dgm:cxn modelId="{5D4DBB0E-D008-419F-A229-5EFFF38F46A9}" type="presParOf" srcId="{5581197A-14E4-418D-A2C4-E57E67EE192B}" destId="{E83F97BF-E75C-4842-B555-03843AE2158C}" srcOrd="1" destOrd="0" presId="urn:microsoft.com/office/officeart/2005/8/layout/cycle4"/>
    <dgm:cxn modelId="{4EE0D4F3-C94E-4D19-9037-29CD7AA22CF3}" type="presParOf" srcId="{F82488C2-278B-4C9D-8A20-8D7EF96B1D6C}" destId="{0561BD53-3A83-4187-973E-9474E887E2A1}" srcOrd="1" destOrd="0" presId="urn:microsoft.com/office/officeart/2005/8/layout/cycle4"/>
    <dgm:cxn modelId="{22EA8A43-A988-4EDC-9C2C-70191ACA309E}" type="presParOf" srcId="{0561BD53-3A83-4187-973E-9474E887E2A1}" destId="{F49C60EC-861A-4A1E-B7AC-229DEC8A1302}" srcOrd="0" destOrd="0" presId="urn:microsoft.com/office/officeart/2005/8/layout/cycle4"/>
    <dgm:cxn modelId="{3CD0459C-1AA1-4AE3-ADB1-C67EF7C51DC5}" type="presParOf" srcId="{0561BD53-3A83-4187-973E-9474E887E2A1}" destId="{CB85DAB5-3059-40D7-AFD5-C1A31B9B4714}" srcOrd="1" destOrd="0" presId="urn:microsoft.com/office/officeart/2005/8/layout/cycle4"/>
    <dgm:cxn modelId="{64F8571D-B946-451C-882A-618A64CB18A0}" type="presParOf" srcId="{F82488C2-278B-4C9D-8A20-8D7EF96B1D6C}" destId="{ECBD2491-E2A8-4B16-B293-EAAB043822A2}" srcOrd="2" destOrd="0" presId="urn:microsoft.com/office/officeart/2005/8/layout/cycle4"/>
    <dgm:cxn modelId="{838577B2-69CA-433A-B6C3-27DDA265938B}" type="presParOf" srcId="{ECBD2491-E2A8-4B16-B293-EAAB043822A2}" destId="{783D4A1E-98B8-4161-A58E-2227EF461A8F}" srcOrd="0" destOrd="0" presId="urn:microsoft.com/office/officeart/2005/8/layout/cycle4"/>
    <dgm:cxn modelId="{5EDE3092-6414-4685-9E66-ABAFB2FBF065}" type="presParOf" srcId="{ECBD2491-E2A8-4B16-B293-EAAB043822A2}" destId="{5158BEE2-4D7B-4B68-B064-2BD36E88EEE1}" srcOrd="1" destOrd="0" presId="urn:microsoft.com/office/officeart/2005/8/layout/cycle4"/>
    <dgm:cxn modelId="{B90D4726-B30D-48FF-A7D0-46F67467073A}" type="presParOf" srcId="{F82488C2-278B-4C9D-8A20-8D7EF96B1D6C}" destId="{46A3EF94-B3C7-4D01-B61D-DA05E5B83DA4}" srcOrd="3" destOrd="0" presId="urn:microsoft.com/office/officeart/2005/8/layout/cycle4"/>
    <dgm:cxn modelId="{F12488B0-4C8B-42E1-A3E9-DDD0B15B7FAD}" type="presParOf" srcId="{46A3EF94-B3C7-4D01-B61D-DA05E5B83DA4}" destId="{D6BBBD27-45F0-4413-A96A-D70EFB21AE2C}" srcOrd="0" destOrd="0" presId="urn:microsoft.com/office/officeart/2005/8/layout/cycle4"/>
    <dgm:cxn modelId="{CE2FBD40-47DC-4CD6-AD00-6FE56F1625CD}" type="presParOf" srcId="{46A3EF94-B3C7-4D01-B61D-DA05E5B83DA4}" destId="{E7BA007B-0823-45D7-9FC1-522228E5A1CE}" srcOrd="1" destOrd="0" presId="urn:microsoft.com/office/officeart/2005/8/layout/cycle4"/>
    <dgm:cxn modelId="{8D1B8C4A-460B-48A8-9174-255E3330358D}" type="presParOf" srcId="{F82488C2-278B-4C9D-8A20-8D7EF96B1D6C}" destId="{E80220AC-F100-4E45-9F31-B0DAA02C74C3}" srcOrd="4" destOrd="0" presId="urn:microsoft.com/office/officeart/2005/8/layout/cycle4"/>
    <dgm:cxn modelId="{F1EBB150-5FA9-4DC3-A2CC-C533F7B9061C}" type="presParOf" srcId="{8240FC51-7A19-4CBD-B474-7C40D436DF9A}" destId="{3AF2ACB1-BE45-4482-94D1-5677BF8B6137}" srcOrd="1" destOrd="0" presId="urn:microsoft.com/office/officeart/2005/8/layout/cycle4"/>
    <dgm:cxn modelId="{6E07E8C6-B0B6-4AAF-BF50-8F5048BB958A}" type="presParOf" srcId="{3AF2ACB1-BE45-4482-94D1-5677BF8B6137}" destId="{BA088ABD-F379-43C9-A469-9BCC9F1265EB}" srcOrd="0" destOrd="0" presId="urn:microsoft.com/office/officeart/2005/8/layout/cycle4"/>
    <dgm:cxn modelId="{E7639480-1D8F-4465-82DB-9E444EBF8EE0}" type="presParOf" srcId="{3AF2ACB1-BE45-4482-94D1-5677BF8B6137}" destId="{970E9FFC-CBA4-4A88-89DB-446FA0EBD28F}" srcOrd="1" destOrd="0" presId="urn:microsoft.com/office/officeart/2005/8/layout/cycle4"/>
    <dgm:cxn modelId="{9021505F-5104-48BA-9BAD-DA9707F0974C}" type="presParOf" srcId="{3AF2ACB1-BE45-4482-94D1-5677BF8B6137}" destId="{3D0676E8-3880-4FEA-AC71-89A3F58799BF}" srcOrd="2" destOrd="0" presId="urn:microsoft.com/office/officeart/2005/8/layout/cycle4"/>
    <dgm:cxn modelId="{CE9487F9-3CA8-49CA-AED5-1100682C709B}" type="presParOf" srcId="{3AF2ACB1-BE45-4482-94D1-5677BF8B6137}" destId="{8A4A2B74-F4E2-44EB-B39E-50EDED0D48B8}" srcOrd="3" destOrd="0" presId="urn:microsoft.com/office/officeart/2005/8/layout/cycle4"/>
    <dgm:cxn modelId="{D9F46E14-2A29-409A-9EF4-1493C5198FEC}" type="presParOf" srcId="{3AF2ACB1-BE45-4482-94D1-5677BF8B6137}" destId="{8B0CEE47-8DAF-40CE-A0DF-60407018C3C2}" srcOrd="4" destOrd="0" presId="urn:microsoft.com/office/officeart/2005/8/layout/cycle4"/>
    <dgm:cxn modelId="{33156B8F-3510-4214-87B1-D51436B4892F}" type="presParOf" srcId="{8240FC51-7A19-4CBD-B474-7C40D436DF9A}" destId="{CA875052-476B-4F8A-9ED3-C7AFDD878881}" srcOrd="2" destOrd="0" presId="urn:microsoft.com/office/officeart/2005/8/layout/cycle4"/>
    <dgm:cxn modelId="{76B5D665-68EA-43D3-951E-F05AC9865D70}" type="presParOf" srcId="{8240FC51-7A19-4CBD-B474-7C40D436DF9A}" destId="{43CD33F2-1AFE-4E85-B552-2D9743E77A4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D4A1E-98B8-4161-A58E-2227EF461A8F}">
      <dsp:nvSpPr>
        <dsp:cNvPr id="0" name=""/>
        <dsp:cNvSpPr/>
      </dsp:nvSpPr>
      <dsp:spPr>
        <a:xfrm>
          <a:off x="5088956" y="2448265"/>
          <a:ext cx="3479995" cy="23099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Samtal</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Läsundervisning</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Läsa olika typer av text</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Föreslå lämplig textnivå</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Faktatext</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Temaarbete</a:t>
          </a:r>
          <a:endParaRPr lang="sv-SE" sz="1600" kern="1200" dirty="0">
            <a:latin typeface="Garamond" panose="02020404030301010803" pitchFamily="18" charset="0"/>
          </a:endParaRPr>
        </a:p>
      </dsp:txBody>
      <dsp:txXfrm>
        <a:off x="6183696" y="3076484"/>
        <a:ext cx="2334514" cy="1630953"/>
      </dsp:txXfrm>
    </dsp:sp>
    <dsp:sp modelId="{D6BBBD27-45F0-4413-A96A-D70EFB21AE2C}">
      <dsp:nvSpPr>
        <dsp:cNvPr id="0" name=""/>
        <dsp:cNvSpPr/>
      </dsp:nvSpPr>
      <dsp:spPr>
        <a:xfrm>
          <a:off x="0" y="2736299"/>
          <a:ext cx="4698105" cy="19872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Ge ord</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Samtal</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Läsa bilderböcker, sagor, temaböcker, berättelser…</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Språklekar</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Temaarbete</a:t>
          </a:r>
          <a:endParaRPr lang="sv-SE" sz="1600" kern="1200" dirty="0">
            <a:latin typeface="Garamond" panose="02020404030301010803" pitchFamily="18" charset="0"/>
          </a:endParaRPr>
        </a:p>
        <a:p>
          <a:pPr marL="114300" lvl="1" indent="-114300" algn="l" defTabSz="533400">
            <a:lnSpc>
              <a:spcPct val="90000"/>
            </a:lnSpc>
            <a:spcBef>
              <a:spcPct val="0"/>
            </a:spcBef>
            <a:spcAft>
              <a:spcPct val="15000"/>
            </a:spcAft>
            <a:buChar char="••"/>
          </a:pPr>
          <a:endParaRPr lang="sv-SE" sz="1200" kern="1200" dirty="0"/>
        </a:p>
      </dsp:txBody>
      <dsp:txXfrm>
        <a:off x="43654" y="3276773"/>
        <a:ext cx="3201365" cy="1403151"/>
      </dsp:txXfrm>
    </dsp:sp>
    <dsp:sp modelId="{F49C60EC-861A-4A1E-B7AC-229DEC8A1302}">
      <dsp:nvSpPr>
        <dsp:cNvPr id="0" name=""/>
        <dsp:cNvSpPr/>
      </dsp:nvSpPr>
      <dsp:spPr>
        <a:xfrm>
          <a:off x="5050014" y="38728"/>
          <a:ext cx="3518937" cy="18266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Tillhandahålla böcker m </a:t>
          </a:r>
          <a:r>
            <a:rPr lang="sv-SE" sz="1600" kern="1200" dirty="0" err="1" smtClean="0">
              <a:latin typeface="Garamond" panose="02020404030301010803" pitchFamily="18" charset="0"/>
            </a:rPr>
            <a:t>m</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Presentera böcker m </a:t>
          </a:r>
          <a:r>
            <a:rPr lang="sv-SE" sz="1600" kern="1200" dirty="0" err="1" smtClean="0">
              <a:latin typeface="Garamond" panose="02020404030301010803" pitchFamily="18" charset="0"/>
            </a:rPr>
            <a:t>m</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Utbilda o inspirera föräldrar o personal</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Föreslå lämplig textniv</a:t>
          </a:r>
          <a:r>
            <a:rPr lang="sv-SE" sz="1400" kern="1200" dirty="0" smtClean="0">
              <a:latin typeface="Garamond" panose="02020404030301010803" pitchFamily="18" charset="0"/>
            </a:rPr>
            <a:t>å</a:t>
          </a:r>
          <a:endParaRPr lang="sv-SE" sz="1400" kern="1200" dirty="0">
            <a:latin typeface="Garamond" panose="02020404030301010803" pitchFamily="18" charset="0"/>
          </a:endParaRPr>
        </a:p>
      </dsp:txBody>
      <dsp:txXfrm>
        <a:off x="6145820" y="78853"/>
        <a:ext cx="2383006" cy="1289708"/>
      </dsp:txXfrm>
    </dsp:sp>
    <dsp:sp modelId="{B3D25F7A-6058-4257-8FD7-B5B3E4667A7C}">
      <dsp:nvSpPr>
        <dsp:cNvPr id="0" name=""/>
        <dsp:cNvSpPr/>
      </dsp:nvSpPr>
      <dsp:spPr>
        <a:xfrm>
          <a:off x="0" y="0"/>
          <a:ext cx="3229589" cy="21364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Ge ord</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Samtal</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Rim och ramsor</a:t>
          </a:r>
          <a:endParaRPr lang="sv-SE" sz="1600" kern="1200" dirty="0">
            <a:latin typeface="Garamond" panose="02020404030301010803" pitchFamily="18" charset="0"/>
          </a:endParaRPr>
        </a:p>
        <a:p>
          <a:pPr marL="171450" lvl="1" indent="-171450" algn="l" defTabSz="711200">
            <a:lnSpc>
              <a:spcPct val="90000"/>
            </a:lnSpc>
            <a:spcBef>
              <a:spcPct val="0"/>
            </a:spcBef>
            <a:spcAft>
              <a:spcPct val="15000"/>
            </a:spcAft>
            <a:buChar char="••"/>
          </a:pPr>
          <a:r>
            <a:rPr lang="sv-SE" sz="1600" kern="1200" dirty="0" smtClean="0">
              <a:latin typeface="Garamond" panose="02020404030301010803" pitchFamily="18" charset="0"/>
            </a:rPr>
            <a:t>Läsa bilderböcker, sagor, berättelser…</a:t>
          </a:r>
          <a:endParaRPr lang="sv-SE" sz="1600" kern="1200" dirty="0">
            <a:latin typeface="Garamond" panose="02020404030301010803" pitchFamily="18" charset="0"/>
          </a:endParaRPr>
        </a:p>
      </dsp:txBody>
      <dsp:txXfrm>
        <a:off x="46931" y="46931"/>
        <a:ext cx="2166850" cy="1508464"/>
      </dsp:txXfrm>
    </dsp:sp>
    <dsp:sp modelId="{BA088ABD-F379-43C9-A469-9BCC9F1265EB}">
      <dsp:nvSpPr>
        <dsp:cNvPr id="0" name=""/>
        <dsp:cNvSpPr/>
      </dsp:nvSpPr>
      <dsp:spPr>
        <a:xfrm>
          <a:off x="2198318" y="290106"/>
          <a:ext cx="2039065" cy="203906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sv-SE" sz="1600" kern="1200" dirty="0" smtClean="0">
              <a:latin typeface="Garamond" panose="02020404030301010803" pitchFamily="18" charset="0"/>
            </a:rPr>
            <a:t>FÖRÄLDRAR</a:t>
          </a:r>
          <a:endParaRPr lang="sv-SE" sz="1600" kern="1200" dirty="0">
            <a:latin typeface="Garamond" panose="02020404030301010803" pitchFamily="18" charset="0"/>
          </a:endParaRPr>
        </a:p>
      </dsp:txBody>
      <dsp:txXfrm>
        <a:off x="2795546" y="887334"/>
        <a:ext cx="1441837" cy="1441837"/>
      </dsp:txXfrm>
    </dsp:sp>
    <dsp:sp modelId="{970E9FFC-CBA4-4A88-89DB-446FA0EBD28F}">
      <dsp:nvSpPr>
        <dsp:cNvPr id="0" name=""/>
        <dsp:cNvSpPr/>
      </dsp:nvSpPr>
      <dsp:spPr>
        <a:xfrm rot="5400000">
          <a:off x="4331567" y="290106"/>
          <a:ext cx="2039065" cy="203906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sv-SE" sz="1600" kern="1200" dirty="0" smtClean="0">
              <a:latin typeface="Garamond" panose="02020404030301010803" pitchFamily="18" charset="0"/>
            </a:rPr>
            <a:t>BIBLIOTEK</a:t>
          </a:r>
          <a:endParaRPr lang="sv-SE" sz="1600" kern="1200" dirty="0">
            <a:latin typeface="Garamond" panose="02020404030301010803" pitchFamily="18" charset="0"/>
          </a:endParaRPr>
        </a:p>
      </dsp:txBody>
      <dsp:txXfrm rot="-5400000">
        <a:off x="4331567" y="887334"/>
        <a:ext cx="1441837" cy="1441837"/>
      </dsp:txXfrm>
    </dsp:sp>
    <dsp:sp modelId="{3D0676E8-3880-4FEA-AC71-89A3F58799BF}">
      <dsp:nvSpPr>
        <dsp:cNvPr id="0" name=""/>
        <dsp:cNvSpPr/>
      </dsp:nvSpPr>
      <dsp:spPr>
        <a:xfrm rot="10800000">
          <a:off x="4331567" y="2423355"/>
          <a:ext cx="2039065" cy="203906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sv-SE" sz="1400" kern="1200" dirty="0" smtClean="0">
              <a:latin typeface="Garamond" panose="02020404030301010803" pitchFamily="18" charset="0"/>
            </a:rPr>
            <a:t>GRUNDSKOLA</a:t>
          </a:r>
          <a:endParaRPr lang="sv-SE" sz="1400" kern="1200" dirty="0">
            <a:latin typeface="Garamond" panose="02020404030301010803" pitchFamily="18" charset="0"/>
          </a:endParaRPr>
        </a:p>
      </dsp:txBody>
      <dsp:txXfrm rot="10800000">
        <a:off x="4331567" y="2423355"/>
        <a:ext cx="1441837" cy="1441837"/>
      </dsp:txXfrm>
    </dsp:sp>
    <dsp:sp modelId="{8A4A2B74-F4E2-44EB-B39E-50EDED0D48B8}">
      <dsp:nvSpPr>
        <dsp:cNvPr id="0" name=""/>
        <dsp:cNvSpPr/>
      </dsp:nvSpPr>
      <dsp:spPr>
        <a:xfrm rot="16200000">
          <a:off x="2198318" y="2423355"/>
          <a:ext cx="2039065" cy="203906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sv-SE" sz="1600" kern="1200" dirty="0" smtClean="0">
              <a:latin typeface="Garamond" panose="02020404030301010803" pitchFamily="18" charset="0"/>
            </a:rPr>
            <a:t>FÖRSKOLA</a:t>
          </a:r>
          <a:endParaRPr lang="sv-SE" sz="1600" kern="1200" dirty="0">
            <a:latin typeface="Garamond" panose="02020404030301010803" pitchFamily="18" charset="0"/>
          </a:endParaRPr>
        </a:p>
      </dsp:txBody>
      <dsp:txXfrm rot="5400000">
        <a:off x="2795546" y="2423355"/>
        <a:ext cx="1441837" cy="1441837"/>
      </dsp:txXfrm>
    </dsp:sp>
    <dsp:sp modelId="{CA875052-476B-4F8A-9ED3-C7AFDD878881}">
      <dsp:nvSpPr>
        <dsp:cNvPr id="0" name=""/>
        <dsp:cNvSpPr/>
      </dsp:nvSpPr>
      <dsp:spPr>
        <a:xfrm>
          <a:off x="3932466" y="1952439"/>
          <a:ext cx="704019" cy="61219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CD33F2-1AFE-4E85-B552-2D9743E77A47}">
      <dsp:nvSpPr>
        <dsp:cNvPr id="0" name=""/>
        <dsp:cNvSpPr/>
      </dsp:nvSpPr>
      <dsp:spPr>
        <a:xfrm rot="10800000">
          <a:off x="3932466" y="2187897"/>
          <a:ext cx="704019" cy="61219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819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9488" indent="-288265">
              <a:spcBef>
                <a:spcPct val="30000"/>
              </a:spcBef>
              <a:defRPr sz="1200">
                <a:solidFill>
                  <a:schemeClr val="tx1"/>
                </a:solidFill>
                <a:latin typeface="Calibri" pitchFamily="34" charset="0"/>
              </a:defRPr>
            </a:lvl2pPr>
            <a:lvl3pPr marL="1153058" indent="-230612">
              <a:spcBef>
                <a:spcPct val="30000"/>
              </a:spcBef>
              <a:defRPr sz="1200">
                <a:solidFill>
                  <a:schemeClr val="tx1"/>
                </a:solidFill>
                <a:latin typeface="Calibri" pitchFamily="34" charset="0"/>
              </a:defRPr>
            </a:lvl3pPr>
            <a:lvl4pPr marL="1614282" indent="-230612">
              <a:spcBef>
                <a:spcPct val="30000"/>
              </a:spcBef>
              <a:defRPr sz="1200">
                <a:solidFill>
                  <a:schemeClr val="tx1"/>
                </a:solidFill>
                <a:latin typeface="Calibri" pitchFamily="34" charset="0"/>
              </a:defRPr>
            </a:lvl4pPr>
            <a:lvl5pPr marL="2075505" indent="-230612">
              <a:spcBef>
                <a:spcPct val="30000"/>
              </a:spcBef>
              <a:defRPr sz="1200">
                <a:solidFill>
                  <a:schemeClr val="tx1"/>
                </a:solidFill>
                <a:latin typeface="Calibri" pitchFamily="34" charset="0"/>
              </a:defRPr>
            </a:lvl5pPr>
            <a:lvl6pPr marL="2536728" indent="-230612" eaLnBrk="0" fontAlgn="base" hangingPunct="0">
              <a:spcBef>
                <a:spcPct val="30000"/>
              </a:spcBef>
              <a:spcAft>
                <a:spcPct val="0"/>
              </a:spcAft>
              <a:defRPr sz="1200">
                <a:solidFill>
                  <a:schemeClr val="tx1"/>
                </a:solidFill>
                <a:latin typeface="Calibri" pitchFamily="34" charset="0"/>
              </a:defRPr>
            </a:lvl6pPr>
            <a:lvl7pPr marL="2997952" indent="-230612" eaLnBrk="0" fontAlgn="base" hangingPunct="0">
              <a:spcBef>
                <a:spcPct val="30000"/>
              </a:spcBef>
              <a:spcAft>
                <a:spcPct val="0"/>
              </a:spcAft>
              <a:defRPr sz="1200">
                <a:solidFill>
                  <a:schemeClr val="tx1"/>
                </a:solidFill>
                <a:latin typeface="Calibri" pitchFamily="34" charset="0"/>
              </a:defRPr>
            </a:lvl7pPr>
            <a:lvl8pPr marL="3459175" indent="-230612" eaLnBrk="0" fontAlgn="base" hangingPunct="0">
              <a:spcBef>
                <a:spcPct val="30000"/>
              </a:spcBef>
              <a:spcAft>
                <a:spcPct val="0"/>
              </a:spcAft>
              <a:defRPr sz="1200">
                <a:solidFill>
                  <a:schemeClr val="tx1"/>
                </a:solidFill>
                <a:latin typeface="Calibri" pitchFamily="34" charset="0"/>
              </a:defRPr>
            </a:lvl8pPr>
            <a:lvl9pPr marL="3920399" indent="-230612" eaLnBrk="0" fontAlgn="base" hangingPunct="0">
              <a:spcBef>
                <a:spcPct val="30000"/>
              </a:spcBef>
              <a:spcAft>
                <a:spcPct val="0"/>
              </a:spcAft>
              <a:defRPr sz="1200">
                <a:solidFill>
                  <a:schemeClr val="tx1"/>
                </a:solidFill>
                <a:latin typeface="Calibri" pitchFamily="34" charset="0"/>
              </a:defRPr>
            </a:lvl9pPr>
          </a:lstStyle>
          <a:p>
            <a:pPr>
              <a:spcBef>
                <a:spcPct val="0"/>
              </a:spcBef>
            </a:pPr>
            <a:fld id="{56B38DAD-8843-4BDC-852A-4F83701FE47F}" type="slidenum">
              <a:rPr lang="sv-SE" altLang="sv-SE">
                <a:latin typeface="Arial" charset="0"/>
              </a:rPr>
              <a:pPr>
                <a:spcBef>
                  <a:spcPct val="0"/>
                </a:spcBef>
              </a:pPr>
              <a:t>1</a:t>
            </a:fld>
            <a:endParaRPr lang="sv-SE" altLang="sv-SE">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dirty="0" smtClean="0"/>
              <a:t>  </a:t>
            </a:r>
          </a:p>
          <a:p>
            <a:r>
              <a:rPr lang="sv-SE" altLang="sv-SE" dirty="0" smtClean="0"/>
              <a:t> </a:t>
            </a:r>
          </a:p>
        </p:txBody>
      </p:sp>
      <p:sp>
        <p:nvSpPr>
          <p:cNvPr id="1638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9488" indent="-288265">
              <a:spcBef>
                <a:spcPct val="30000"/>
              </a:spcBef>
              <a:defRPr sz="1200">
                <a:solidFill>
                  <a:schemeClr val="tx1"/>
                </a:solidFill>
                <a:latin typeface="Calibri" pitchFamily="34" charset="0"/>
              </a:defRPr>
            </a:lvl2pPr>
            <a:lvl3pPr marL="1153058" indent="-230612">
              <a:spcBef>
                <a:spcPct val="30000"/>
              </a:spcBef>
              <a:defRPr sz="1200">
                <a:solidFill>
                  <a:schemeClr val="tx1"/>
                </a:solidFill>
                <a:latin typeface="Calibri" pitchFamily="34" charset="0"/>
              </a:defRPr>
            </a:lvl3pPr>
            <a:lvl4pPr marL="1614282" indent="-230612">
              <a:spcBef>
                <a:spcPct val="30000"/>
              </a:spcBef>
              <a:defRPr sz="1200">
                <a:solidFill>
                  <a:schemeClr val="tx1"/>
                </a:solidFill>
                <a:latin typeface="Calibri" pitchFamily="34" charset="0"/>
              </a:defRPr>
            </a:lvl4pPr>
            <a:lvl5pPr marL="2075505" indent="-230612">
              <a:spcBef>
                <a:spcPct val="30000"/>
              </a:spcBef>
              <a:defRPr sz="1200">
                <a:solidFill>
                  <a:schemeClr val="tx1"/>
                </a:solidFill>
                <a:latin typeface="Calibri" pitchFamily="34" charset="0"/>
              </a:defRPr>
            </a:lvl5pPr>
            <a:lvl6pPr marL="2536728" indent="-230612" eaLnBrk="0" fontAlgn="base" hangingPunct="0">
              <a:spcBef>
                <a:spcPct val="30000"/>
              </a:spcBef>
              <a:spcAft>
                <a:spcPct val="0"/>
              </a:spcAft>
              <a:defRPr sz="1200">
                <a:solidFill>
                  <a:schemeClr val="tx1"/>
                </a:solidFill>
                <a:latin typeface="Calibri" pitchFamily="34" charset="0"/>
              </a:defRPr>
            </a:lvl6pPr>
            <a:lvl7pPr marL="2997952" indent="-230612" eaLnBrk="0" fontAlgn="base" hangingPunct="0">
              <a:spcBef>
                <a:spcPct val="30000"/>
              </a:spcBef>
              <a:spcAft>
                <a:spcPct val="0"/>
              </a:spcAft>
              <a:defRPr sz="1200">
                <a:solidFill>
                  <a:schemeClr val="tx1"/>
                </a:solidFill>
                <a:latin typeface="Calibri" pitchFamily="34" charset="0"/>
              </a:defRPr>
            </a:lvl7pPr>
            <a:lvl8pPr marL="3459175" indent="-230612" eaLnBrk="0" fontAlgn="base" hangingPunct="0">
              <a:spcBef>
                <a:spcPct val="30000"/>
              </a:spcBef>
              <a:spcAft>
                <a:spcPct val="0"/>
              </a:spcAft>
              <a:defRPr sz="1200">
                <a:solidFill>
                  <a:schemeClr val="tx1"/>
                </a:solidFill>
                <a:latin typeface="Calibri" pitchFamily="34" charset="0"/>
              </a:defRPr>
            </a:lvl8pPr>
            <a:lvl9pPr marL="3920399" indent="-230612" eaLnBrk="0" fontAlgn="base" hangingPunct="0">
              <a:spcBef>
                <a:spcPct val="30000"/>
              </a:spcBef>
              <a:spcAft>
                <a:spcPct val="0"/>
              </a:spcAft>
              <a:defRPr sz="1200">
                <a:solidFill>
                  <a:schemeClr val="tx1"/>
                </a:solidFill>
                <a:latin typeface="Calibri" pitchFamily="34" charset="0"/>
              </a:defRPr>
            </a:lvl9pPr>
          </a:lstStyle>
          <a:p>
            <a:pPr>
              <a:spcBef>
                <a:spcPct val="0"/>
              </a:spcBef>
            </a:pPr>
            <a:fld id="{861A5F21-EDFD-45FC-9216-EFAAC1E0C028}" type="slidenum">
              <a:rPr lang="sv-SE" altLang="sv-SE">
                <a:latin typeface="Arial" charset="0"/>
              </a:rPr>
              <a:pPr>
                <a:spcBef>
                  <a:spcPct val="0"/>
                </a:spcBef>
              </a:pPr>
              <a:t>2</a:t>
            </a:fld>
            <a:endParaRPr lang="sv-SE" altLang="sv-SE">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170269" y="225925"/>
            <a:ext cx="4750296" cy="1143000"/>
          </a:xfrm>
        </p:spPr>
        <p:txBody>
          <a:bodyPr>
            <a:normAutofit fontScale="90000"/>
          </a:bodyPr>
          <a:lstStyle/>
          <a:p>
            <a:pPr eaLnBrk="1" fontAlgn="auto" hangingPunct="1">
              <a:spcAft>
                <a:spcPts val="0"/>
              </a:spcAft>
              <a:defRPr/>
            </a:pPr>
            <a:r>
              <a:rPr lang="sv-SE" sz="4000" dirty="0" err="1">
                <a:latin typeface="Garamond" panose="02020404030301010803" pitchFamily="18" charset="0"/>
              </a:rPr>
              <a:t>Bornholmsmodellen</a:t>
            </a:r>
            <a:r>
              <a:rPr lang="sv-SE" sz="4000" dirty="0">
                <a:latin typeface="Garamond" panose="02020404030301010803" pitchFamily="18" charset="0"/>
              </a:rPr>
              <a:t/>
            </a:r>
            <a:br>
              <a:rPr lang="sv-SE" sz="4000" dirty="0">
                <a:latin typeface="Garamond" panose="02020404030301010803" pitchFamily="18" charset="0"/>
              </a:rPr>
            </a:br>
            <a:r>
              <a:rPr lang="sv-SE" sz="4000" dirty="0"/>
              <a:t> </a:t>
            </a:r>
            <a:r>
              <a:rPr lang="sv-SE" sz="4000" dirty="0" smtClean="0"/>
              <a:t>   </a:t>
            </a:r>
            <a:endParaRPr lang="sv-SE" sz="4000" dirty="0"/>
          </a:p>
        </p:txBody>
      </p:sp>
      <p:sp>
        <p:nvSpPr>
          <p:cNvPr id="2" name="Platshållare för innehåll 1"/>
          <p:cNvSpPr>
            <a:spLocks noGrp="1"/>
          </p:cNvSpPr>
          <p:nvPr>
            <p:ph idx="1"/>
          </p:nvPr>
        </p:nvSpPr>
        <p:spPr>
          <a:xfrm>
            <a:off x="3203848" y="836712"/>
            <a:ext cx="5688632" cy="5194920"/>
          </a:xfrm>
        </p:spPr>
        <p:txBody>
          <a:bodyPr/>
          <a:lstStyle/>
          <a:p>
            <a:pPr marL="0" indent="0">
              <a:buNone/>
            </a:pPr>
            <a:r>
              <a:rPr lang="sv-SE" altLang="sv-SE" sz="1800" dirty="0">
                <a:latin typeface="Garamond" panose="02020404030301010803" pitchFamily="18" charset="0"/>
              </a:rPr>
              <a:t>Materialet </a:t>
            </a:r>
            <a:r>
              <a:rPr lang="sv-SE" sz="1800" dirty="0">
                <a:latin typeface="Garamond" panose="02020404030301010803" pitchFamily="18" charset="0"/>
              </a:rPr>
              <a:t>har funnits sedan mitten 1980 – talet och </a:t>
            </a:r>
            <a:r>
              <a:rPr lang="sv-SE" altLang="sv-SE" sz="1800" dirty="0">
                <a:latin typeface="Garamond" panose="02020404030301010803" pitchFamily="18" charset="0"/>
              </a:rPr>
              <a:t>utarbetades från början av professor Ingvar Lundberg. </a:t>
            </a:r>
            <a:r>
              <a:rPr lang="sv-SE" altLang="sv-SE" sz="1800" dirty="0" smtClean="0">
                <a:latin typeface="Garamond" panose="02020404030301010803" pitchFamily="18" charset="0"/>
              </a:rPr>
              <a:t>Jörgen Frost, Anette </a:t>
            </a:r>
            <a:r>
              <a:rPr lang="sv-SE" altLang="sv-SE" sz="1800" dirty="0" err="1" smtClean="0">
                <a:latin typeface="Garamond" panose="02020404030301010803" pitchFamily="18" charset="0"/>
              </a:rPr>
              <a:t>Amtorp</a:t>
            </a:r>
            <a:r>
              <a:rPr lang="sv-SE" altLang="sv-SE" sz="1800" dirty="0" smtClean="0">
                <a:latin typeface="Garamond" panose="02020404030301010803" pitchFamily="18" charset="0"/>
              </a:rPr>
              <a:t> och Karen </a:t>
            </a:r>
            <a:r>
              <a:rPr lang="sv-SE" altLang="sv-SE" sz="1800" dirty="0" err="1" smtClean="0">
                <a:latin typeface="Garamond" panose="02020404030301010803" pitchFamily="18" charset="0"/>
              </a:rPr>
              <a:t>Troest</a:t>
            </a:r>
            <a:r>
              <a:rPr lang="sv-SE" altLang="sv-SE" sz="1800" dirty="0" smtClean="0">
                <a:latin typeface="Garamond" panose="02020404030301010803" pitchFamily="18" charset="0"/>
              </a:rPr>
              <a:t> </a:t>
            </a:r>
            <a:r>
              <a:rPr lang="sv-SE" altLang="sv-SE" sz="1800" dirty="0">
                <a:latin typeface="Garamond" panose="02020404030301010803" pitchFamily="18" charset="0"/>
              </a:rPr>
              <a:t>som alla är från Bornholm, breddade materialet och flera lekar tillkom. </a:t>
            </a:r>
            <a:endParaRPr lang="sv-SE" altLang="sv-SE" sz="1800" dirty="0" smtClean="0">
              <a:latin typeface="Garamond" panose="02020404030301010803" pitchFamily="18" charset="0"/>
            </a:endParaRPr>
          </a:p>
          <a:p>
            <a:pPr marL="0" indent="0">
              <a:buNone/>
            </a:pPr>
            <a:endParaRPr lang="sv-SE" altLang="sv-SE" sz="1000" dirty="0">
              <a:latin typeface="Garamond" panose="02020404030301010803" pitchFamily="18" charset="0"/>
            </a:endParaRPr>
          </a:p>
          <a:p>
            <a:pPr marL="0" indent="0">
              <a:buNone/>
            </a:pPr>
            <a:r>
              <a:rPr lang="sv-SE" altLang="sv-SE" sz="1800" dirty="0" smtClean="0">
                <a:latin typeface="Garamond" panose="02020404030301010803" pitchFamily="18" charset="0"/>
              </a:rPr>
              <a:t>Detta material </a:t>
            </a:r>
            <a:r>
              <a:rPr lang="sv-SE" altLang="sv-SE" sz="1800" dirty="0">
                <a:latin typeface="Garamond" panose="02020404030301010803" pitchFamily="18" charset="0"/>
              </a:rPr>
              <a:t>ingick i en stor undersökning på Bornholm och Jylland. </a:t>
            </a:r>
            <a:r>
              <a:rPr lang="sv-SE" sz="1800" dirty="0">
                <a:latin typeface="Garamond" panose="02020404030301010803" pitchFamily="18" charset="0"/>
              </a:rPr>
              <a:t>Frågan för forskarna var: </a:t>
            </a:r>
            <a:r>
              <a:rPr lang="sv-SE" sz="1800" i="1" dirty="0">
                <a:latin typeface="Garamond" panose="02020404030301010803" pitchFamily="18" charset="0"/>
              </a:rPr>
              <a:t>Finns det en språklig förmåga</a:t>
            </a:r>
            <a:r>
              <a:rPr lang="sv-SE" sz="1800" i="1" dirty="0" smtClean="0">
                <a:latin typeface="Garamond" panose="02020404030301010803" pitchFamily="18" charset="0"/>
              </a:rPr>
              <a:t>?</a:t>
            </a:r>
          </a:p>
          <a:p>
            <a:pPr marL="0" indent="0">
              <a:buNone/>
            </a:pPr>
            <a:r>
              <a:rPr lang="sv-SE" sz="1800" dirty="0">
                <a:latin typeface="Garamond" panose="02020404030301010803" pitchFamily="18" charset="0"/>
              </a:rPr>
              <a:t>Före studien fanns det ingen skillnad i språkförståelse och bokstavsförståelse mellan referensgrupperna</a:t>
            </a:r>
            <a:r>
              <a:rPr lang="sv-SE" sz="1800" dirty="0" smtClean="0">
                <a:latin typeface="Garamond" panose="02020404030301010803" pitchFamily="18" charset="0"/>
              </a:rPr>
              <a:t>.</a:t>
            </a:r>
          </a:p>
          <a:p>
            <a:pPr marL="0" indent="0">
              <a:buNone/>
            </a:pPr>
            <a:endParaRPr lang="sv-SE" sz="1800" dirty="0">
              <a:latin typeface="Garamond" panose="02020404030301010803" pitchFamily="18" charset="0"/>
            </a:endParaRPr>
          </a:p>
          <a:p>
            <a:pPr marL="0" indent="0" fontAlgn="auto">
              <a:lnSpc>
                <a:spcPct val="80000"/>
              </a:lnSpc>
              <a:spcAft>
                <a:spcPts val="0"/>
              </a:spcAft>
              <a:buNone/>
              <a:defRPr/>
            </a:pPr>
            <a:r>
              <a:rPr lang="sv-SE" sz="1800" dirty="0" smtClean="0">
                <a:latin typeface="Garamond" panose="02020404030301010803" pitchFamily="18" charset="0"/>
              </a:rPr>
              <a:t>Det genomfördes dagliga </a:t>
            </a:r>
            <a:r>
              <a:rPr lang="sv-SE" sz="1800" dirty="0">
                <a:latin typeface="Garamond" panose="02020404030301010803" pitchFamily="18" charset="0"/>
              </a:rPr>
              <a:t>språkövningar i </a:t>
            </a:r>
            <a:r>
              <a:rPr lang="sv-SE" sz="1800" dirty="0" smtClean="0">
                <a:latin typeface="Garamond" panose="02020404030301010803" pitchFamily="18" charset="0"/>
              </a:rPr>
              <a:t>genomfördes i förskoleklass på Bornholm.</a:t>
            </a:r>
          </a:p>
          <a:p>
            <a:pPr marL="0" indent="0" fontAlgn="auto">
              <a:lnSpc>
                <a:spcPct val="80000"/>
              </a:lnSpc>
              <a:spcAft>
                <a:spcPts val="0"/>
              </a:spcAft>
              <a:buNone/>
              <a:defRPr/>
            </a:pPr>
            <a:r>
              <a:rPr lang="sv-SE" sz="1800" dirty="0" smtClean="0">
                <a:latin typeface="Garamond" panose="02020404030301010803" pitchFamily="18" charset="0"/>
              </a:rPr>
              <a:t> </a:t>
            </a:r>
          </a:p>
          <a:p>
            <a:pPr marL="0" indent="0" fontAlgn="auto">
              <a:lnSpc>
                <a:spcPct val="80000"/>
              </a:lnSpc>
              <a:spcAft>
                <a:spcPts val="0"/>
              </a:spcAft>
              <a:buNone/>
              <a:defRPr/>
            </a:pPr>
            <a:r>
              <a:rPr lang="sv-SE" sz="1800" dirty="0" smtClean="0">
                <a:latin typeface="Garamond" panose="02020404030301010803" pitchFamily="18" charset="0"/>
              </a:rPr>
              <a:t>När materialet jämfördes mellan Bornholm och Jylland visade det sig att:</a:t>
            </a:r>
            <a:endParaRPr lang="sv-SE" sz="1800" dirty="0">
              <a:latin typeface="Garamond" panose="02020404030301010803" pitchFamily="18" charset="0"/>
            </a:endParaRPr>
          </a:p>
          <a:p>
            <a:pPr marL="274320" indent="-274320" fontAlgn="auto">
              <a:lnSpc>
                <a:spcPct val="80000"/>
              </a:lnSpc>
              <a:spcAft>
                <a:spcPts val="0"/>
              </a:spcAft>
              <a:buNone/>
              <a:defRPr/>
            </a:pPr>
            <a:r>
              <a:rPr lang="sv-SE" sz="1800" dirty="0">
                <a:latin typeface="Garamond" panose="02020404030301010803" pitchFamily="18" charset="0"/>
              </a:rPr>
              <a:t>		</a:t>
            </a:r>
            <a:endParaRPr lang="sv-SE" sz="1800" dirty="0" smtClean="0">
              <a:latin typeface="Garamond" panose="02020404030301010803" pitchFamily="18" charset="0"/>
            </a:endParaRPr>
          </a:p>
          <a:p>
            <a:pPr marL="274320" indent="-274320" fontAlgn="auto">
              <a:lnSpc>
                <a:spcPct val="80000"/>
              </a:lnSpc>
              <a:spcAft>
                <a:spcPts val="0"/>
              </a:spcAft>
              <a:buNone/>
              <a:defRPr/>
            </a:pPr>
            <a:r>
              <a:rPr lang="sv-SE" sz="1800" dirty="0">
                <a:latin typeface="Garamond" panose="02020404030301010803" pitchFamily="18" charset="0"/>
              </a:rPr>
              <a:t>	</a:t>
            </a:r>
            <a:r>
              <a:rPr lang="sv-SE" sz="1800" dirty="0" smtClean="0">
                <a:latin typeface="Garamond" panose="02020404030301010803" pitchFamily="18" charset="0"/>
              </a:rPr>
              <a:t>		Barn </a:t>
            </a:r>
            <a:r>
              <a:rPr lang="sv-SE" sz="1800" dirty="0">
                <a:latin typeface="Garamond" panose="02020404030301010803" pitchFamily="18" charset="0"/>
              </a:rPr>
              <a:t>utan läs och </a:t>
            </a:r>
            <a:r>
              <a:rPr lang="sv-SE" sz="1800" dirty="0" smtClean="0">
                <a:latin typeface="Garamond" panose="02020404030301010803" pitchFamily="18" charset="0"/>
              </a:rPr>
              <a:t>skrivsvårigheter</a:t>
            </a:r>
          </a:p>
          <a:p>
            <a:pPr marL="274320" indent="-274320" fontAlgn="auto">
              <a:lnSpc>
                <a:spcPct val="80000"/>
              </a:lnSpc>
              <a:spcAft>
                <a:spcPts val="0"/>
              </a:spcAft>
              <a:buNone/>
              <a:defRPr/>
            </a:pPr>
            <a:r>
              <a:rPr lang="sv-SE" sz="1800" dirty="0" smtClean="0">
                <a:latin typeface="Garamond" panose="02020404030301010803" pitchFamily="18" charset="0"/>
              </a:rPr>
              <a:t>Utveckling</a:t>
            </a:r>
            <a:r>
              <a:rPr lang="sv-SE" sz="1800" dirty="0">
                <a:latin typeface="Garamond" panose="02020404030301010803" pitchFamily="18" charset="0"/>
              </a:rPr>
              <a:t>	</a:t>
            </a:r>
            <a:r>
              <a:rPr lang="sv-SE" sz="1800" dirty="0" smtClean="0">
                <a:latin typeface="Garamond" panose="02020404030301010803" pitchFamily="18" charset="0"/>
              </a:rPr>
              <a:t>Barn </a:t>
            </a:r>
            <a:r>
              <a:rPr lang="sv-SE" sz="1800" dirty="0">
                <a:latin typeface="Garamond" panose="02020404030301010803" pitchFamily="18" charset="0"/>
              </a:rPr>
              <a:t>med läs och skrivsvårigheter</a:t>
            </a:r>
          </a:p>
          <a:p>
            <a:pPr marL="0" indent="0">
              <a:buNone/>
            </a:pPr>
            <a:endParaRPr lang="sv-SE" sz="1800" i="1" dirty="0"/>
          </a:p>
          <a:p>
            <a:pPr marL="0" indent="0">
              <a:buNone/>
            </a:pPr>
            <a:endParaRPr lang="sv-SE" sz="1800" b="1" dirty="0"/>
          </a:p>
          <a:p>
            <a:endParaRPr lang="sv-SE" dirty="0"/>
          </a:p>
        </p:txBody>
      </p:sp>
      <p:pic>
        <p:nvPicPr>
          <p:cNvPr id="7172" name="Bildobjekt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60648"/>
            <a:ext cx="2592288" cy="3675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650" y="4869160"/>
            <a:ext cx="1814091" cy="1100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7271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0"/>
            <a:ext cx="7416824" cy="981075"/>
          </a:xfrm>
        </p:spPr>
        <p:txBody>
          <a:bodyPr/>
          <a:lstStyle/>
          <a:p>
            <a:pPr eaLnBrk="1" fontAlgn="auto" hangingPunct="1">
              <a:spcAft>
                <a:spcPts val="0"/>
              </a:spcAft>
              <a:defRPr/>
            </a:pPr>
            <a:r>
              <a:rPr lang="sv-SE" dirty="0">
                <a:latin typeface="Garamond" panose="02020404030301010803" pitchFamily="18" charset="0"/>
              </a:rPr>
              <a:t>Varför </a:t>
            </a:r>
            <a:r>
              <a:rPr lang="sv-SE" dirty="0" smtClean="0">
                <a:latin typeface="Garamond" panose="02020404030301010803" pitchFamily="18" charset="0"/>
              </a:rPr>
              <a:t>arbeta efter </a:t>
            </a:r>
            <a:r>
              <a:rPr lang="sv-SE" dirty="0" err="1">
                <a:latin typeface="Garamond" panose="02020404030301010803" pitchFamily="18" charset="0"/>
              </a:rPr>
              <a:t>B</a:t>
            </a:r>
            <a:r>
              <a:rPr lang="sv-SE" dirty="0" err="1" smtClean="0">
                <a:latin typeface="Garamond" panose="02020404030301010803" pitchFamily="18" charset="0"/>
              </a:rPr>
              <a:t>ornholmsmodellen</a:t>
            </a:r>
            <a:r>
              <a:rPr lang="sv-SE" dirty="0" smtClean="0">
                <a:latin typeface="Garamond" panose="02020404030301010803" pitchFamily="18" charset="0"/>
              </a:rPr>
              <a:t>?</a:t>
            </a:r>
            <a:endParaRPr lang="sv-SE" dirty="0">
              <a:latin typeface="Garamond" panose="02020404030301010803" pitchFamily="18" charset="0"/>
            </a:endParaRPr>
          </a:p>
        </p:txBody>
      </p:sp>
      <p:sp>
        <p:nvSpPr>
          <p:cNvPr id="4099" name="Rectangle 3"/>
          <p:cNvSpPr>
            <a:spLocks noGrp="1" noChangeArrowheads="1"/>
          </p:cNvSpPr>
          <p:nvPr>
            <p:ph idx="1"/>
          </p:nvPr>
        </p:nvSpPr>
        <p:spPr>
          <a:xfrm>
            <a:off x="179512" y="728700"/>
            <a:ext cx="8712968" cy="5397463"/>
          </a:xfrm>
        </p:spPr>
        <p:txBody>
          <a:bodyPr>
            <a:normAutofit/>
          </a:bodyPr>
          <a:lstStyle/>
          <a:p>
            <a:pPr marL="0" indent="0" fontAlgn="auto">
              <a:lnSpc>
                <a:spcPct val="80000"/>
              </a:lnSpc>
              <a:spcAft>
                <a:spcPts val="0"/>
              </a:spcAft>
              <a:buNone/>
              <a:defRPr/>
            </a:pPr>
            <a:r>
              <a:rPr lang="sv-SE" altLang="sv-SE" sz="2000" dirty="0">
                <a:latin typeface="Garamond" panose="02020404030301010803" pitchFamily="18" charset="0"/>
              </a:rPr>
              <a:t>F</a:t>
            </a:r>
            <a:r>
              <a:rPr lang="sv-SE" altLang="sv-SE" sz="2000" dirty="0" smtClean="0">
                <a:latin typeface="Garamond" panose="02020404030301010803" pitchFamily="18" charset="0"/>
              </a:rPr>
              <a:t>orskning tyder </a:t>
            </a:r>
            <a:r>
              <a:rPr lang="sv-SE" altLang="sv-SE" sz="2000" dirty="0">
                <a:latin typeface="Garamond" panose="02020404030301010803" pitchFamily="18" charset="0"/>
              </a:rPr>
              <a:t>på att fonologisk medvetenhet kan förebygga senare läs- och skrivsvårigheter hos </a:t>
            </a:r>
            <a:r>
              <a:rPr lang="sv-SE" altLang="sv-SE" sz="2000" dirty="0" smtClean="0">
                <a:latin typeface="Garamond" panose="02020404030301010803" pitchFamily="18" charset="0"/>
              </a:rPr>
              <a:t>barn och detta kan göras </a:t>
            </a:r>
            <a:r>
              <a:rPr lang="sv-SE" altLang="sv-SE" sz="2000" dirty="0">
                <a:latin typeface="Garamond" panose="02020404030301010803" pitchFamily="18" charset="0"/>
              </a:rPr>
              <a:t>genom systematiska språklekar. </a:t>
            </a:r>
            <a:endParaRPr lang="sv-SE" altLang="sv-SE" sz="2000" dirty="0" smtClean="0">
              <a:latin typeface="Garamond" panose="02020404030301010803" pitchFamily="18" charset="0"/>
            </a:endParaRPr>
          </a:p>
          <a:p>
            <a:pPr marL="0" indent="0" fontAlgn="auto">
              <a:lnSpc>
                <a:spcPct val="80000"/>
              </a:lnSpc>
              <a:spcAft>
                <a:spcPts val="0"/>
              </a:spcAft>
              <a:buNone/>
              <a:defRPr/>
            </a:pPr>
            <a:endParaRPr lang="sv-SE" altLang="sv-SE" sz="2000" dirty="0">
              <a:latin typeface="Garamond" panose="02020404030301010803" pitchFamily="18" charset="0"/>
            </a:endParaRPr>
          </a:p>
          <a:p>
            <a:pPr marL="0" indent="0" fontAlgn="auto">
              <a:lnSpc>
                <a:spcPct val="80000"/>
              </a:lnSpc>
              <a:spcAft>
                <a:spcPts val="0"/>
              </a:spcAft>
              <a:buNone/>
              <a:defRPr/>
            </a:pPr>
            <a:r>
              <a:rPr lang="sv-SE" altLang="sv-SE" sz="2000" dirty="0" smtClean="0">
                <a:latin typeface="Garamond" panose="02020404030301010803" pitchFamily="18" charset="0"/>
              </a:rPr>
              <a:t>Det </a:t>
            </a:r>
            <a:r>
              <a:rPr lang="sv-SE" altLang="sv-SE" sz="2000" dirty="0">
                <a:latin typeface="Garamond" panose="02020404030301010803" pitchFamily="18" charset="0"/>
              </a:rPr>
              <a:t>är ändå inte enbart </a:t>
            </a:r>
            <a:r>
              <a:rPr lang="sv-SE" altLang="sv-SE" sz="2000" dirty="0" smtClean="0">
                <a:latin typeface="Garamond" panose="02020404030301010803" pitchFamily="18" charset="0"/>
              </a:rPr>
              <a:t>de dagliga språklekarna med en återkommande struktur av </a:t>
            </a:r>
            <a:r>
              <a:rPr lang="sv-SE" sz="2000" i="1" dirty="0" smtClean="0">
                <a:latin typeface="Garamond" panose="02020404030301010803" pitchFamily="18" charset="0"/>
              </a:rPr>
              <a:t>upprop </a:t>
            </a:r>
            <a:r>
              <a:rPr lang="sv-SE" sz="2000" i="1" dirty="0">
                <a:latin typeface="Garamond" panose="02020404030301010803" pitchFamily="18" charset="0"/>
              </a:rPr>
              <a:t>– ramsa – språklek – sånglek – avslutning </a:t>
            </a:r>
            <a:r>
              <a:rPr lang="sv-SE" altLang="sv-SE" sz="2000" dirty="0" smtClean="0">
                <a:latin typeface="Garamond" panose="02020404030301010803" pitchFamily="18" charset="0"/>
              </a:rPr>
              <a:t>som </a:t>
            </a:r>
            <a:r>
              <a:rPr lang="sv-SE" altLang="sv-SE" sz="2000" dirty="0">
                <a:latin typeface="Garamond" panose="02020404030301010803" pitchFamily="18" charset="0"/>
              </a:rPr>
              <a:t>gör barn mogna för läsning. Speciellt språksvaga barn har också behov av att bekanta sig med skriftspråket. Det är därför viktigt att ge dessa barn möjligheten att få erfarenhet av skriftspråket. </a:t>
            </a:r>
            <a:endParaRPr lang="sv-SE" altLang="sv-SE" sz="2000" dirty="0" smtClean="0">
              <a:latin typeface="Garamond" panose="02020404030301010803" pitchFamily="18" charset="0"/>
            </a:endParaRPr>
          </a:p>
          <a:p>
            <a:pPr marL="0" indent="0" fontAlgn="auto">
              <a:lnSpc>
                <a:spcPct val="80000"/>
              </a:lnSpc>
              <a:spcAft>
                <a:spcPts val="0"/>
              </a:spcAft>
              <a:buNone/>
              <a:defRPr/>
            </a:pPr>
            <a:endParaRPr lang="sv-SE" altLang="sv-SE" sz="1000" dirty="0" smtClean="0">
              <a:latin typeface="Garamond" panose="02020404030301010803" pitchFamily="18" charset="0"/>
            </a:endParaRPr>
          </a:p>
          <a:p>
            <a:pPr marL="0" indent="0" fontAlgn="auto">
              <a:lnSpc>
                <a:spcPct val="80000"/>
              </a:lnSpc>
              <a:spcAft>
                <a:spcPts val="0"/>
              </a:spcAft>
              <a:buNone/>
              <a:defRPr/>
            </a:pPr>
            <a:r>
              <a:rPr lang="sv-SE" altLang="sv-SE" sz="2000" dirty="0" smtClean="0">
                <a:latin typeface="Garamond" panose="02020404030301010803" pitchFamily="18" charset="0"/>
              </a:rPr>
              <a:t>Forskning visar </a:t>
            </a:r>
            <a:r>
              <a:rPr lang="sv-SE" altLang="sv-SE" sz="2000" dirty="0">
                <a:latin typeface="Garamond" panose="02020404030301010803" pitchFamily="18" charset="0"/>
              </a:rPr>
              <a:t>att en kombination av språklekar och preskrivning (kallas även lekskrivning) stärker de svaga eleverna. Preskrivning går ut på att barnen, till teckningar, skriver på sitt eget sätt utan att de har full kännedom om skriftspråket. Barnen berättar därefter vad de ”skrivit</a:t>
            </a:r>
            <a:r>
              <a:rPr lang="sv-SE" altLang="sv-SE" sz="2000" dirty="0" smtClean="0">
                <a:latin typeface="Garamond" panose="02020404030301010803" pitchFamily="18" charset="0"/>
              </a:rPr>
              <a:t>”.</a:t>
            </a:r>
          </a:p>
          <a:p>
            <a:pPr marL="0" indent="0" fontAlgn="auto">
              <a:lnSpc>
                <a:spcPct val="80000"/>
              </a:lnSpc>
              <a:spcAft>
                <a:spcPts val="0"/>
              </a:spcAft>
              <a:buNone/>
              <a:defRPr/>
            </a:pPr>
            <a:endParaRPr lang="sv-SE" altLang="sv-SE" sz="1100" dirty="0" smtClean="0">
              <a:latin typeface="Garamond" panose="02020404030301010803" pitchFamily="18" charset="0"/>
            </a:endParaRPr>
          </a:p>
          <a:p>
            <a:pPr marL="274320" indent="-274320" fontAlgn="auto">
              <a:lnSpc>
                <a:spcPct val="80000"/>
              </a:lnSpc>
              <a:spcAft>
                <a:spcPts val="0"/>
              </a:spcAft>
              <a:buNone/>
              <a:defRPr/>
            </a:pPr>
            <a:r>
              <a:rPr lang="sv-SE" altLang="sv-SE" sz="2000" dirty="0" smtClean="0">
                <a:latin typeface="Garamond" panose="02020404030301010803" pitchFamily="18" charset="0"/>
              </a:rPr>
              <a:t>Målet </a:t>
            </a:r>
            <a:r>
              <a:rPr lang="sv-SE" altLang="sv-SE" sz="2000" dirty="0">
                <a:latin typeface="Garamond" panose="02020404030301010803" pitchFamily="18" charset="0"/>
              </a:rPr>
              <a:t>i förskolan ska enligt </a:t>
            </a:r>
            <a:r>
              <a:rPr lang="sv-SE" altLang="sv-SE" sz="2000" dirty="0" err="1">
                <a:latin typeface="Garamond" panose="02020404030301010803" pitchFamily="18" charset="0"/>
              </a:rPr>
              <a:t>Bornholmsmodellen</a:t>
            </a:r>
            <a:r>
              <a:rPr lang="sv-SE" altLang="sv-SE" sz="2000" dirty="0">
                <a:latin typeface="Garamond" panose="02020404030301010803" pitchFamily="18" charset="0"/>
              </a:rPr>
              <a:t> inte vara att lära ut bokstäverna. </a:t>
            </a:r>
            <a:endParaRPr lang="sv-SE" altLang="sv-SE" sz="2000" dirty="0" smtClean="0">
              <a:latin typeface="Garamond" panose="02020404030301010803" pitchFamily="18" charset="0"/>
            </a:endParaRPr>
          </a:p>
          <a:p>
            <a:pPr marL="274320" indent="-274320" fontAlgn="auto">
              <a:lnSpc>
                <a:spcPct val="80000"/>
              </a:lnSpc>
              <a:spcAft>
                <a:spcPts val="0"/>
              </a:spcAft>
              <a:buNone/>
              <a:defRPr/>
            </a:pPr>
            <a:r>
              <a:rPr lang="sv-SE" altLang="sv-SE" sz="2000" dirty="0" smtClean="0">
                <a:latin typeface="Garamond" panose="02020404030301010803" pitchFamily="18" charset="0"/>
              </a:rPr>
              <a:t>Däremot ska barnen </a:t>
            </a:r>
            <a:r>
              <a:rPr lang="sv-SE" altLang="sv-SE" sz="2000" dirty="0">
                <a:latin typeface="Garamond" panose="02020404030301010803" pitchFamily="18" charset="0"/>
              </a:rPr>
              <a:t>lära sig känna igen språkljud och förstå talspråkets formsida </a:t>
            </a:r>
            <a:r>
              <a:rPr lang="sv-SE" altLang="sv-SE" sz="2000" dirty="0" smtClean="0">
                <a:latin typeface="Garamond" panose="02020404030301010803" pitchFamily="18" charset="0"/>
              </a:rPr>
              <a:t>och</a:t>
            </a:r>
          </a:p>
          <a:p>
            <a:pPr marL="274320" indent="-274320" fontAlgn="auto">
              <a:lnSpc>
                <a:spcPct val="80000"/>
              </a:lnSpc>
              <a:spcAft>
                <a:spcPts val="0"/>
              </a:spcAft>
              <a:buNone/>
              <a:defRPr/>
            </a:pPr>
            <a:r>
              <a:rPr lang="sv-SE" altLang="sv-SE" sz="2000" dirty="0" smtClean="0">
                <a:latin typeface="Garamond" panose="02020404030301010803" pitchFamily="18" charset="0"/>
              </a:rPr>
              <a:t>också förhållandet </a:t>
            </a:r>
            <a:r>
              <a:rPr lang="sv-SE" altLang="sv-SE" sz="2000" dirty="0">
                <a:latin typeface="Garamond" panose="02020404030301010803" pitchFamily="18" charset="0"/>
              </a:rPr>
              <a:t>mellan språkljud och bokstäver. </a:t>
            </a:r>
            <a:r>
              <a:rPr lang="sv-SE" altLang="sv-SE" sz="2000" dirty="0" smtClean="0">
                <a:latin typeface="Garamond" panose="02020404030301010803" pitchFamily="18" charset="0"/>
              </a:rPr>
              <a:t> </a:t>
            </a:r>
            <a:endParaRPr lang="sv-SE" altLang="sv-SE" sz="2000" dirty="0">
              <a:latin typeface="Garamond" panose="02020404030301010803" pitchFamily="18" charset="0"/>
            </a:endParaRPr>
          </a:p>
          <a:p>
            <a:pPr marL="274320" indent="-274320" eaLnBrk="1" fontAlgn="auto" hangingPunct="1">
              <a:lnSpc>
                <a:spcPct val="80000"/>
              </a:lnSpc>
              <a:spcAft>
                <a:spcPts val="0"/>
              </a:spcAft>
              <a:buFontTx/>
              <a:buNone/>
              <a:defRPr/>
            </a:pPr>
            <a:endParaRPr lang="sv-SE" sz="1100" dirty="0" smtClean="0">
              <a:latin typeface="Garamond" panose="02020404030301010803" pitchFamily="18" charset="0"/>
            </a:endParaRPr>
          </a:p>
          <a:p>
            <a:pPr marL="274320" indent="-274320" eaLnBrk="1" fontAlgn="auto" hangingPunct="1">
              <a:lnSpc>
                <a:spcPct val="80000"/>
              </a:lnSpc>
              <a:spcAft>
                <a:spcPts val="0"/>
              </a:spcAft>
              <a:buFontTx/>
              <a:buNone/>
              <a:defRPr/>
            </a:pPr>
            <a:endParaRPr lang="sv-SE" sz="2000" dirty="0">
              <a:latin typeface="Garamond" panose="02020404030301010803" pitchFamily="18" charset="0"/>
            </a:endParaRPr>
          </a:p>
          <a:p>
            <a:pPr marL="274320" indent="-274320" eaLnBrk="1" fontAlgn="auto" hangingPunct="1">
              <a:lnSpc>
                <a:spcPct val="80000"/>
              </a:lnSpc>
              <a:spcAft>
                <a:spcPts val="0"/>
              </a:spcAft>
              <a:buFontTx/>
              <a:buNone/>
              <a:defRPr/>
            </a:pPr>
            <a:r>
              <a:rPr lang="sv-SE" sz="2000" b="1" dirty="0" smtClean="0">
                <a:latin typeface="Garamond" panose="02020404030301010803" pitchFamily="18" charset="0"/>
              </a:rPr>
              <a:t>De </a:t>
            </a:r>
            <a:r>
              <a:rPr lang="sv-SE" sz="2000" b="1" dirty="0">
                <a:latin typeface="Garamond" panose="02020404030301010803" pitchFamily="18" charset="0"/>
              </a:rPr>
              <a:t>barn som behöver det mest tillgodogör </a:t>
            </a:r>
            <a:r>
              <a:rPr lang="sv-SE" sz="2000" b="1" dirty="0" smtClean="0">
                <a:latin typeface="Garamond" panose="02020404030301010803" pitchFamily="18" charset="0"/>
              </a:rPr>
              <a:t>sig </a:t>
            </a:r>
            <a:r>
              <a:rPr lang="sv-SE" sz="2000" b="1" dirty="0">
                <a:latin typeface="Garamond" panose="02020404030301010803" pitchFamily="18" charset="0"/>
              </a:rPr>
              <a:t>det bäst!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8760" y="4549559"/>
            <a:ext cx="202045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2022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260648"/>
            <a:ext cx="7772400" cy="731168"/>
          </a:xfrm>
        </p:spPr>
        <p:txBody>
          <a:bodyPr/>
          <a:lstStyle/>
          <a:p>
            <a:r>
              <a:rPr lang="sv-SE" dirty="0" smtClean="0">
                <a:latin typeface="Garamond" panose="02020404030301010803" pitchFamily="18" charset="0"/>
              </a:rPr>
              <a:t>Vi bidrar tillsammans till ett rikt språk och goda läsare….</a:t>
            </a:r>
            <a:endParaRPr lang="sv-SE" dirty="0">
              <a:latin typeface="Garamond" panose="02020404030301010803" pitchFamily="18" charset="0"/>
            </a:endParaRP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3741933501"/>
              </p:ext>
            </p:extLst>
          </p:nvPr>
        </p:nvGraphicFramePr>
        <p:xfrm>
          <a:off x="251520" y="1124744"/>
          <a:ext cx="856895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907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0</TotalTime>
  <Words>353</Words>
  <Application>Microsoft Office PowerPoint</Application>
  <PresentationFormat>Bildspel på skärmen (4:3)</PresentationFormat>
  <Paragraphs>54</Paragraphs>
  <Slides>3</Slides>
  <Notes>2</Notes>
  <HiddenSlides>0</HiddenSlides>
  <MMClips>0</MMClips>
  <ScaleCrop>false</ScaleCrop>
  <HeadingPairs>
    <vt:vector size="4" baseType="variant">
      <vt:variant>
        <vt:lpstr>Tema</vt:lpstr>
      </vt:variant>
      <vt:variant>
        <vt:i4>1</vt:i4>
      </vt:variant>
      <vt:variant>
        <vt:lpstr>Bildrubriker</vt:lpstr>
      </vt:variant>
      <vt:variant>
        <vt:i4>3</vt:i4>
      </vt:variant>
    </vt:vector>
  </HeadingPairs>
  <TitlesOfParts>
    <vt:vector size="4" baseType="lpstr">
      <vt:lpstr>Haninge_liggande</vt:lpstr>
      <vt:lpstr>Bornholmsmodellen     </vt:lpstr>
      <vt:lpstr>Varför arbeta efter Bornholmsmodellen?</vt:lpstr>
      <vt:lpstr>Vi bidrar tillsammans till ett rikt språk och goda läsare….</vt:lpstr>
    </vt:vector>
  </TitlesOfParts>
  <Company>Haninge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Bornholmsmodellen     </dc:title>
  <dc:creator>%USERNAME%</dc:creator>
  <cp:lastModifiedBy>%USERNAME%</cp:lastModifiedBy>
  <cp:revision>1</cp:revision>
  <cp:lastPrinted>2004-06-08T06:01:32Z</cp:lastPrinted>
  <dcterms:created xsi:type="dcterms:W3CDTF">2017-03-09T09:45:35Z</dcterms:created>
  <dcterms:modified xsi:type="dcterms:W3CDTF">2017-03-09T09:46:29Z</dcterms:modified>
</cp:coreProperties>
</file>