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
  </p:notesMasterIdLst>
  <p:sldIdLst>
    <p:sldId id="269" r:id="rId2"/>
    <p:sldId id="270" r:id="rId3"/>
    <p:sldId id="271" r:id="rId4"/>
  </p:sldIdLst>
  <p:sldSz cx="9144000" cy="6858000" type="screen4x3"/>
  <p:notesSz cx="6858000" cy="9144000"/>
  <p:defaultTextStyle>
    <a:defPPr>
      <a:defRPr lang="sv-SE"/>
    </a:defPPr>
    <a:lvl1pPr algn="l" rtl="0" fontAlgn="base">
      <a:spcBef>
        <a:spcPct val="20000"/>
      </a:spcBef>
      <a:spcAft>
        <a:spcPct val="0"/>
      </a:spcAft>
      <a:buChar char="•"/>
      <a:defRPr sz="3400" kern="1200">
        <a:solidFill>
          <a:schemeClr val="tx2"/>
        </a:solidFill>
        <a:latin typeface="Arial" charset="0"/>
        <a:ea typeface="+mn-ea"/>
        <a:cs typeface="+mn-cs"/>
      </a:defRPr>
    </a:lvl1pPr>
    <a:lvl2pPr marL="457200" algn="l" rtl="0" fontAlgn="base">
      <a:spcBef>
        <a:spcPct val="20000"/>
      </a:spcBef>
      <a:spcAft>
        <a:spcPct val="0"/>
      </a:spcAft>
      <a:buChar char="•"/>
      <a:defRPr sz="3400" kern="1200">
        <a:solidFill>
          <a:schemeClr val="tx2"/>
        </a:solidFill>
        <a:latin typeface="Arial" charset="0"/>
        <a:ea typeface="+mn-ea"/>
        <a:cs typeface="+mn-cs"/>
      </a:defRPr>
    </a:lvl2pPr>
    <a:lvl3pPr marL="914400" algn="l" rtl="0" fontAlgn="base">
      <a:spcBef>
        <a:spcPct val="20000"/>
      </a:spcBef>
      <a:spcAft>
        <a:spcPct val="0"/>
      </a:spcAft>
      <a:buChar char="•"/>
      <a:defRPr sz="3400" kern="1200">
        <a:solidFill>
          <a:schemeClr val="tx2"/>
        </a:solidFill>
        <a:latin typeface="Arial" charset="0"/>
        <a:ea typeface="+mn-ea"/>
        <a:cs typeface="+mn-cs"/>
      </a:defRPr>
    </a:lvl3pPr>
    <a:lvl4pPr marL="1371600" algn="l" rtl="0" fontAlgn="base">
      <a:spcBef>
        <a:spcPct val="20000"/>
      </a:spcBef>
      <a:spcAft>
        <a:spcPct val="0"/>
      </a:spcAft>
      <a:buChar char="•"/>
      <a:defRPr sz="3400" kern="1200">
        <a:solidFill>
          <a:schemeClr val="tx2"/>
        </a:solidFill>
        <a:latin typeface="Arial" charset="0"/>
        <a:ea typeface="+mn-ea"/>
        <a:cs typeface="+mn-cs"/>
      </a:defRPr>
    </a:lvl4pPr>
    <a:lvl5pPr marL="1828800" algn="l" rtl="0" fontAlgn="base">
      <a:spcBef>
        <a:spcPct val="20000"/>
      </a:spcBef>
      <a:spcAft>
        <a:spcPct val="0"/>
      </a:spcAft>
      <a:buChar char="•"/>
      <a:defRPr sz="3400" kern="1200">
        <a:solidFill>
          <a:schemeClr val="tx2"/>
        </a:solidFill>
        <a:latin typeface="Arial" charset="0"/>
        <a:ea typeface="+mn-ea"/>
        <a:cs typeface="+mn-cs"/>
      </a:defRPr>
    </a:lvl5pPr>
    <a:lvl6pPr marL="2286000" algn="l" defTabSz="914400" rtl="0" eaLnBrk="1" latinLnBrk="0" hangingPunct="1">
      <a:defRPr sz="3400" kern="1200">
        <a:solidFill>
          <a:schemeClr val="tx2"/>
        </a:solidFill>
        <a:latin typeface="Arial" charset="0"/>
        <a:ea typeface="+mn-ea"/>
        <a:cs typeface="+mn-cs"/>
      </a:defRPr>
    </a:lvl6pPr>
    <a:lvl7pPr marL="2743200" algn="l" defTabSz="914400" rtl="0" eaLnBrk="1" latinLnBrk="0" hangingPunct="1">
      <a:defRPr sz="3400" kern="1200">
        <a:solidFill>
          <a:schemeClr val="tx2"/>
        </a:solidFill>
        <a:latin typeface="Arial" charset="0"/>
        <a:ea typeface="+mn-ea"/>
        <a:cs typeface="+mn-cs"/>
      </a:defRPr>
    </a:lvl7pPr>
    <a:lvl8pPr marL="3200400" algn="l" defTabSz="914400" rtl="0" eaLnBrk="1" latinLnBrk="0" hangingPunct="1">
      <a:defRPr sz="3400" kern="1200">
        <a:solidFill>
          <a:schemeClr val="tx2"/>
        </a:solidFill>
        <a:latin typeface="Arial" charset="0"/>
        <a:ea typeface="+mn-ea"/>
        <a:cs typeface="+mn-cs"/>
      </a:defRPr>
    </a:lvl8pPr>
    <a:lvl9pPr marL="3657600" algn="l" defTabSz="914400" rtl="0" eaLnBrk="1" latinLnBrk="0" hangingPunct="1">
      <a:defRPr sz="3400" kern="1200">
        <a:solidFill>
          <a:schemeClr val="tx2"/>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2" autoAdjust="0"/>
    <p:restoredTop sz="94667" autoAdjust="0"/>
  </p:normalViewPr>
  <p:slideViewPr>
    <p:cSldViewPr>
      <p:cViewPr varScale="1">
        <p:scale>
          <a:sx n="70" d="100"/>
          <a:sy n="70"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25B95F-A3DB-45ED-BF16-9D4393BD9F85}" type="doc">
      <dgm:prSet loTypeId="urn:microsoft.com/office/officeart/2005/8/layout/cycle4" loCatId="cycle" qsTypeId="urn:microsoft.com/office/officeart/2005/8/quickstyle/simple1" qsCatId="simple" csTypeId="urn:microsoft.com/office/officeart/2005/8/colors/accent1_2" csCatId="accent1" phldr="1"/>
      <dgm:spPr/>
      <dgm:t>
        <a:bodyPr/>
        <a:lstStyle/>
        <a:p>
          <a:endParaRPr lang="sv-SE"/>
        </a:p>
      </dgm:t>
    </dgm:pt>
    <dgm:pt modelId="{DF8911E0-0D13-4626-8C30-9DB5708AF632}">
      <dgm:prSet phldrT="[Text]" custT="1"/>
      <dgm:spPr/>
      <dgm:t>
        <a:bodyPr/>
        <a:lstStyle/>
        <a:p>
          <a:r>
            <a:rPr lang="sv-SE" sz="1600" dirty="0" smtClean="0">
              <a:latin typeface="Garamond" panose="02020404030301010803" pitchFamily="18" charset="0"/>
            </a:rPr>
            <a:t>FÖRÄLDRAR</a:t>
          </a:r>
          <a:endParaRPr lang="sv-SE" sz="1600" dirty="0">
            <a:latin typeface="Garamond" panose="02020404030301010803" pitchFamily="18" charset="0"/>
          </a:endParaRPr>
        </a:p>
      </dgm:t>
    </dgm:pt>
    <dgm:pt modelId="{B4FBA0E4-B5B2-4E53-95C1-483CEF5754A5}" type="parTrans" cxnId="{F332D4BB-6F25-4454-9C6F-E143316D5A44}">
      <dgm:prSet/>
      <dgm:spPr/>
      <dgm:t>
        <a:bodyPr/>
        <a:lstStyle/>
        <a:p>
          <a:endParaRPr lang="sv-SE"/>
        </a:p>
      </dgm:t>
    </dgm:pt>
    <dgm:pt modelId="{64CB4101-F835-44BA-9AC0-C62B38120138}" type="sibTrans" cxnId="{F332D4BB-6F25-4454-9C6F-E143316D5A44}">
      <dgm:prSet/>
      <dgm:spPr/>
      <dgm:t>
        <a:bodyPr/>
        <a:lstStyle/>
        <a:p>
          <a:endParaRPr lang="sv-SE"/>
        </a:p>
      </dgm:t>
    </dgm:pt>
    <dgm:pt modelId="{DB035D9C-F60F-4497-AA88-17EA37731085}">
      <dgm:prSet phldrT="[Text]" custT="1"/>
      <dgm:spPr/>
      <dgm:t>
        <a:bodyPr/>
        <a:lstStyle/>
        <a:p>
          <a:r>
            <a:rPr lang="sv-SE" sz="1600" dirty="0" smtClean="0">
              <a:latin typeface="Garamond" panose="02020404030301010803" pitchFamily="18" charset="0"/>
            </a:rPr>
            <a:t>Ge ord</a:t>
          </a:r>
          <a:endParaRPr lang="sv-SE" sz="1600" dirty="0">
            <a:latin typeface="Garamond" panose="02020404030301010803" pitchFamily="18" charset="0"/>
          </a:endParaRPr>
        </a:p>
      </dgm:t>
    </dgm:pt>
    <dgm:pt modelId="{9D0426F5-5E02-4A8F-8B89-46CB40CD699A}" type="parTrans" cxnId="{28200E5E-9119-44E9-82D8-554A54DAB53D}">
      <dgm:prSet/>
      <dgm:spPr/>
      <dgm:t>
        <a:bodyPr/>
        <a:lstStyle/>
        <a:p>
          <a:endParaRPr lang="sv-SE"/>
        </a:p>
      </dgm:t>
    </dgm:pt>
    <dgm:pt modelId="{A691EEE0-35C5-4418-84C4-1850173C59CF}" type="sibTrans" cxnId="{28200E5E-9119-44E9-82D8-554A54DAB53D}">
      <dgm:prSet/>
      <dgm:spPr/>
      <dgm:t>
        <a:bodyPr/>
        <a:lstStyle/>
        <a:p>
          <a:endParaRPr lang="sv-SE"/>
        </a:p>
      </dgm:t>
    </dgm:pt>
    <dgm:pt modelId="{2E8785B9-1846-4174-BEE4-E64A1719C7B9}">
      <dgm:prSet phldrT="[Text]" custT="1"/>
      <dgm:spPr/>
      <dgm:t>
        <a:bodyPr/>
        <a:lstStyle/>
        <a:p>
          <a:r>
            <a:rPr lang="sv-SE" sz="1600" dirty="0" smtClean="0">
              <a:latin typeface="Garamond" panose="02020404030301010803" pitchFamily="18" charset="0"/>
            </a:rPr>
            <a:t>BIBLIOTEK</a:t>
          </a:r>
          <a:endParaRPr lang="sv-SE" sz="1600" dirty="0">
            <a:latin typeface="Garamond" panose="02020404030301010803" pitchFamily="18" charset="0"/>
          </a:endParaRPr>
        </a:p>
      </dgm:t>
    </dgm:pt>
    <dgm:pt modelId="{B43F5FC7-2296-43AA-BD18-EBCE50F33C37}" type="parTrans" cxnId="{C3633F22-37B8-4E9B-8E3B-D74DBBBAAF90}">
      <dgm:prSet/>
      <dgm:spPr/>
      <dgm:t>
        <a:bodyPr/>
        <a:lstStyle/>
        <a:p>
          <a:endParaRPr lang="sv-SE"/>
        </a:p>
      </dgm:t>
    </dgm:pt>
    <dgm:pt modelId="{06F03E80-8DF0-49B6-BACA-1BC0AFE3D9FC}" type="sibTrans" cxnId="{C3633F22-37B8-4E9B-8E3B-D74DBBBAAF90}">
      <dgm:prSet/>
      <dgm:spPr/>
      <dgm:t>
        <a:bodyPr/>
        <a:lstStyle/>
        <a:p>
          <a:endParaRPr lang="sv-SE"/>
        </a:p>
      </dgm:t>
    </dgm:pt>
    <dgm:pt modelId="{14729AD5-7290-4D34-99FE-F337A518A006}">
      <dgm:prSet phldrT="[Text]" custT="1"/>
      <dgm:spPr/>
      <dgm:t>
        <a:bodyPr/>
        <a:lstStyle/>
        <a:p>
          <a:r>
            <a:rPr lang="sv-SE" sz="1600" dirty="0" smtClean="0">
              <a:latin typeface="Garamond" panose="02020404030301010803" pitchFamily="18" charset="0"/>
            </a:rPr>
            <a:t>Tillhandahålla böcker m </a:t>
          </a:r>
          <a:r>
            <a:rPr lang="sv-SE" sz="1600" dirty="0" err="1" smtClean="0">
              <a:latin typeface="Garamond" panose="02020404030301010803" pitchFamily="18" charset="0"/>
            </a:rPr>
            <a:t>m</a:t>
          </a:r>
          <a:endParaRPr lang="sv-SE" sz="1600" dirty="0">
            <a:latin typeface="Garamond" panose="02020404030301010803" pitchFamily="18" charset="0"/>
          </a:endParaRPr>
        </a:p>
      </dgm:t>
    </dgm:pt>
    <dgm:pt modelId="{8A45456D-F1A1-47BD-B304-5CDF0D8E8FFE}" type="parTrans" cxnId="{1AEFF70E-41DB-43AB-90FE-0298F87BF488}">
      <dgm:prSet/>
      <dgm:spPr/>
      <dgm:t>
        <a:bodyPr/>
        <a:lstStyle/>
        <a:p>
          <a:endParaRPr lang="sv-SE"/>
        </a:p>
      </dgm:t>
    </dgm:pt>
    <dgm:pt modelId="{D38505A4-B694-46F9-8FE3-245DD4567612}" type="sibTrans" cxnId="{1AEFF70E-41DB-43AB-90FE-0298F87BF488}">
      <dgm:prSet/>
      <dgm:spPr/>
      <dgm:t>
        <a:bodyPr/>
        <a:lstStyle/>
        <a:p>
          <a:endParaRPr lang="sv-SE"/>
        </a:p>
      </dgm:t>
    </dgm:pt>
    <dgm:pt modelId="{AAAA1168-8A86-4718-BB38-F186205D2BEB}">
      <dgm:prSet phldrT="[Text]" custT="1"/>
      <dgm:spPr/>
      <dgm:t>
        <a:bodyPr/>
        <a:lstStyle/>
        <a:p>
          <a:r>
            <a:rPr lang="sv-SE" sz="1400" dirty="0" smtClean="0">
              <a:latin typeface="Garamond" panose="02020404030301010803" pitchFamily="18" charset="0"/>
            </a:rPr>
            <a:t>GRUNDSKOLA</a:t>
          </a:r>
          <a:endParaRPr lang="sv-SE" sz="1400" dirty="0">
            <a:latin typeface="Garamond" panose="02020404030301010803" pitchFamily="18" charset="0"/>
          </a:endParaRPr>
        </a:p>
      </dgm:t>
    </dgm:pt>
    <dgm:pt modelId="{EBFCEB97-2E6A-41A1-812F-986736732C51}" type="parTrans" cxnId="{BAA53E44-FF6B-42DA-9D73-FEA911D3C3DD}">
      <dgm:prSet/>
      <dgm:spPr/>
      <dgm:t>
        <a:bodyPr/>
        <a:lstStyle/>
        <a:p>
          <a:endParaRPr lang="sv-SE"/>
        </a:p>
      </dgm:t>
    </dgm:pt>
    <dgm:pt modelId="{F94714CF-0E52-456B-A9B4-ED46BC68E52D}" type="sibTrans" cxnId="{BAA53E44-FF6B-42DA-9D73-FEA911D3C3DD}">
      <dgm:prSet/>
      <dgm:spPr/>
      <dgm:t>
        <a:bodyPr/>
        <a:lstStyle/>
        <a:p>
          <a:endParaRPr lang="sv-SE"/>
        </a:p>
      </dgm:t>
    </dgm:pt>
    <dgm:pt modelId="{AD14AC11-2338-4D63-A342-E30E88887F88}">
      <dgm:prSet phldrT="[Text]" custT="1"/>
      <dgm:spPr/>
      <dgm:t>
        <a:bodyPr/>
        <a:lstStyle/>
        <a:p>
          <a:r>
            <a:rPr lang="sv-SE" sz="1600" dirty="0" smtClean="0">
              <a:latin typeface="Garamond" panose="02020404030301010803" pitchFamily="18" charset="0"/>
            </a:rPr>
            <a:t>Samtal</a:t>
          </a:r>
          <a:endParaRPr lang="sv-SE" sz="1600" dirty="0">
            <a:latin typeface="Garamond" panose="02020404030301010803" pitchFamily="18" charset="0"/>
          </a:endParaRPr>
        </a:p>
      </dgm:t>
    </dgm:pt>
    <dgm:pt modelId="{4F11076C-F1D1-40B6-AEEC-BC945788F100}" type="parTrans" cxnId="{7D1E2D9F-10A6-473B-B091-1D0626F52202}">
      <dgm:prSet/>
      <dgm:spPr/>
      <dgm:t>
        <a:bodyPr/>
        <a:lstStyle/>
        <a:p>
          <a:endParaRPr lang="sv-SE"/>
        </a:p>
      </dgm:t>
    </dgm:pt>
    <dgm:pt modelId="{47DD1001-D0BB-4983-82F5-3BB4CECDD2BE}" type="sibTrans" cxnId="{7D1E2D9F-10A6-473B-B091-1D0626F52202}">
      <dgm:prSet/>
      <dgm:spPr/>
      <dgm:t>
        <a:bodyPr/>
        <a:lstStyle/>
        <a:p>
          <a:endParaRPr lang="sv-SE"/>
        </a:p>
      </dgm:t>
    </dgm:pt>
    <dgm:pt modelId="{F7642008-255E-4DAB-AD77-F0A27C9454A2}">
      <dgm:prSet phldrT="[Text]" custT="1"/>
      <dgm:spPr/>
      <dgm:t>
        <a:bodyPr/>
        <a:lstStyle/>
        <a:p>
          <a:r>
            <a:rPr lang="sv-SE" sz="1600" dirty="0" smtClean="0">
              <a:latin typeface="Garamond" panose="02020404030301010803" pitchFamily="18" charset="0"/>
            </a:rPr>
            <a:t>FÖRSKOLA</a:t>
          </a:r>
          <a:endParaRPr lang="sv-SE" sz="1600" dirty="0">
            <a:latin typeface="Garamond" panose="02020404030301010803" pitchFamily="18" charset="0"/>
          </a:endParaRPr>
        </a:p>
      </dgm:t>
    </dgm:pt>
    <dgm:pt modelId="{20D36A69-DD5F-4A5D-A700-6093C41065F8}" type="parTrans" cxnId="{D3EEA655-5461-493E-B4B9-5746285BB6A9}">
      <dgm:prSet/>
      <dgm:spPr/>
      <dgm:t>
        <a:bodyPr/>
        <a:lstStyle/>
        <a:p>
          <a:endParaRPr lang="sv-SE"/>
        </a:p>
      </dgm:t>
    </dgm:pt>
    <dgm:pt modelId="{201968FF-44E0-48F4-930C-88DE938D74EB}" type="sibTrans" cxnId="{D3EEA655-5461-493E-B4B9-5746285BB6A9}">
      <dgm:prSet/>
      <dgm:spPr/>
      <dgm:t>
        <a:bodyPr/>
        <a:lstStyle/>
        <a:p>
          <a:endParaRPr lang="sv-SE"/>
        </a:p>
      </dgm:t>
    </dgm:pt>
    <dgm:pt modelId="{C62F05A7-C01A-4A6C-9196-9120790A3AC4}">
      <dgm:prSet phldrT="[Text]" custT="1"/>
      <dgm:spPr/>
      <dgm:t>
        <a:bodyPr/>
        <a:lstStyle/>
        <a:p>
          <a:r>
            <a:rPr lang="sv-SE" sz="1600" dirty="0" smtClean="0">
              <a:latin typeface="Garamond" panose="02020404030301010803" pitchFamily="18" charset="0"/>
            </a:rPr>
            <a:t>Ge ord</a:t>
          </a:r>
          <a:endParaRPr lang="sv-SE" sz="1600" dirty="0">
            <a:latin typeface="Garamond" panose="02020404030301010803" pitchFamily="18" charset="0"/>
          </a:endParaRPr>
        </a:p>
      </dgm:t>
    </dgm:pt>
    <dgm:pt modelId="{9AAFF57F-0985-410C-95B5-8DC4587626BE}" type="parTrans" cxnId="{2525D740-5E9F-4975-82AC-AFB718ADCE02}">
      <dgm:prSet/>
      <dgm:spPr/>
      <dgm:t>
        <a:bodyPr/>
        <a:lstStyle/>
        <a:p>
          <a:endParaRPr lang="sv-SE"/>
        </a:p>
      </dgm:t>
    </dgm:pt>
    <dgm:pt modelId="{FCD1B756-0CEF-4B85-815D-50B60470D0A1}" type="sibTrans" cxnId="{2525D740-5E9F-4975-82AC-AFB718ADCE02}">
      <dgm:prSet/>
      <dgm:spPr/>
      <dgm:t>
        <a:bodyPr/>
        <a:lstStyle/>
        <a:p>
          <a:endParaRPr lang="sv-SE"/>
        </a:p>
      </dgm:t>
    </dgm:pt>
    <dgm:pt modelId="{3F15F074-002F-403D-964F-714284B06AC8}">
      <dgm:prSet phldrT="[Text]" custT="1"/>
      <dgm:spPr/>
      <dgm:t>
        <a:bodyPr/>
        <a:lstStyle/>
        <a:p>
          <a:r>
            <a:rPr lang="sv-SE" sz="1600" dirty="0" smtClean="0">
              <a:latin typeface="Garamond" panose="02020404030301010803" pitchFamily="18" charset="0"/>
            </a:rPr>
            <a:t>Presentera böcker m </a:t>
          </a:r>
          <a:r>
            <a:rPr lang="sv-SE" sz="1600" dirty="0" err="1" smtClean="0">
              <a:latin typeface="Garamond" panose="02020404030301010803" pitchFamily="18" charset="0"/>
            </a:rPr>
            <a:t>m</a:t>
          </a:r>
          <a:endParaRPr lang="sv-SE" sz="1600" dirty="0">
            <a:latin typeface="Garamond" panose="02020404030301010803" pitchFamily="18" charset="0"/>
          </a:endParaRPr>
        </a:p>
      </dgm:t>
    </dgm:pt>
    <dgm:pt modelId="{67B03405-2B00-4EF9-9BD6-D1FB963F6D67}" type="parTrans" cxnId="{3EBF78E8-98C9-439C-9171-B455A3754E17}">
      <dgm:prSet/>
      <dgm:spPr/>
      <dgm:t>
        <a:bodyPr/>
        <a:lstStyle/>
        <a:p>
          <a:endParaRPr lang="sv-SE"/>
        </a:p>
      </dgm:t>
    </dgm:pt>
    <dgm:pt modelId="{790C43AF-0F40-4018-949A-A9CA26DA93DE}" type="sibTrans" cxnId="{3EBF78E8-98C9-439C-9171-B455A3754E17}">
      <dgm:prSet/>
      <dgm:spPr/>
      <dgm:t>
        <a:bodyPr/>
        <a:lstStyle/>
        <a:p>
          <a:endParaRPr lang="sv-SE"/>
        </a:p>
      </dgm:t>
    </dgm:pt>
    <dgm:pt modelId="{06D274BF-AE63-46D7-999E-EE864F9D4119}">
      <dgm:prSet phldrT="[Text]" custT="1"/>
      <dgm:spPr/>
      <dgm:t>
        <a:bodyPr/>
        <a:lstStyle/>
        <a:p>
          <a:r>
            <a:rPr lang="sv-SE" sz="1600" dirty="0" smtClean="0">
              <a:latin typeface="Garamond" panose="02020404030301010803" pitchFamily="18" charset="0"/>
            </a:rPr>
            <a:t>Utbilda o inspirera föräldrar o personal</a:t>
          </a:r>
          <a:endParaRPr lang="sv-SE" sz="1600" dirty="0">
            <a:latin typeface="Garamond" panose="02020404030301010803" pitchFamily="18" charset="0"/>
          </a:endParaRPr>
        </a:p>
      </dgm:t>
    </dgm:pt>
    <dgm:pt modelId="{EA771AE3-AE2A-4355-BAD7-95982E0E84DC}" type="parTrans" cxnId="{39F7F374-B994-450A-AA06-06903F3E596A}">
      <dgm:prSet/>
      <dgm:spPr/>
      <dgm:t>
        <a:bodyPr/>
        <a:lstStyle/>
        <a:p>
          <a:endParaRPr lang="sv-SE"/>
        </a:p>
      </dgm:t>
    </dgm:pt>
    <dgm:pt modelId="{5D9EAE27-3C3D-4A06-9E57-3959B08E40BD}" type="sibTrans" cxnId="{39F7F374-B994-450A-AA06-06903F3E596A}">
      <dgm:prSet/>
      <dgm:spPr/>
      <dgm:t>
        <a:bodyPr/>
        <a:lstStyle/>
        <a:p>
          <a:endParaRPr lang="sv-SE"/>
        </a:p>
      </dgm:t>
    </dgm:pt>
    <dgm:pt modelId="{CBDC2369-65AA-4A53-BDA1-4E484E71E66A}">
      <dgm:prSet phldrT="[Text]" custT="1"/>
      <dgm:spPr/>
      <dgm:t>
        <a:bodyPr/>
        <a:lstStyle/>
        <a:p>
          <a:r>
            <a:rPr lang="sv-SE" sz="1600" dirty="0" smtClean="0">
              <a:latin typeface="Garamond" panose="02020404030301010803" pitchFamily="18" charset="0"/>
            </a:rPr>
            <a:t>Föreslå lämplig textniv</a:t>
          </a:r>
          <a:r>
            <a:rPr lang="sv-SE" sz="1400" dirty="0" smtClean="0">
              <a:latin typeface="Garamond" panose="02020404030301010803" pitchFamily="18" charset="0"/>
            </a:rPr>
            <a:t>å</a:t>
          </a:r>
          <a:endParaRPr lang="sv-SE" sz="1400" dirty="0">
            <a:latin typeface="Garamond" panose="02020404030301010803" pitchFamily="18" charset="0"/>
          </a:endParaRPr>
        </a:p>
      </dgm:t>
    </dgm:pt>
    <dgm:pt modelId="{BFB0D86D-009B-4719-817E-7ED9A06970AC}" type="parTrans" cxnId="{6FC3BEE0-CB69-4645-AB61-0E770CD9F6AB}">
      <dgm:prSet/>
      <dgm:spPr/>
      <dgm:t>
        <a:bodyPr/>
        <a:lstStyle/>
        <a:p>
          <a:endParaRPr lang="sv-SE"/>
        </a:p>
      </dgm:t>
    </dgm:pt>
    <dgm:pt modelId="{847CFC81-BC7E-4B36-8AC7-FBD3332FFFEA}" type="sibTrans" cxnId="{6FC3BEE0-CB69-4645-AB61-0E770CD9F6AB}">
      <dgm:prSet/>
      <dgm:spPr/>
      <dgm:t>
        <a:bodyPr/>
        <a:lstStyle/>
        <a:p>
          <a:endParaRPr lang="sv-SE"/>
        </a:p>
      </dgm:t>
    </dgm:pt>
    <dgm:pt modelId="{F0CA3F75-2B1A-48B7-944F-635F3F4ED9AC}">
      <dgm:prSet phldrT="[Text]" custT="1"/>
      <dgm:spPr/>
      <dgm:t>
        <a:bodyPr/>
        <a:lstStyle/>
        <a:p>
          <a:r>
            <a:rPr lang="sv-SE" sz="1600" dirty="0" smtClean="0">
              <a:latin typeface="Garamond" panose="02020404030301010803" pitchFamily="18" charset="0"/>
            </a:rPr>
            <a:t>Läsundervisning</a:t>
          </a:r>
          <a:endParaRPr lang="sv-SE" sz="1600" dirty="0">
            <a:latin typeface="Garamond" panose="02020404030301010803" pitchFamily="18" charset="0"/>
          </a:endParaRPr>
        </a:p>
      </dgm:t>
    </dgm:pt>
    <dgm:pt modelId="{4A878402-7354-41A5-9133-5A17FDA98624}" type="parTrans" cxnId="{5281F35B-1616-4AA0-A787-7E71C21CD29C}">
      <dgm:prSet/>
      <dgm:spPr/>
      <dgm:t>
        <a:bodyPr/>
        <a:lstStyle/>
        <a:p>
          <a:endParaRPr lang="sv-SE"/>
        </a:p>
      </dgm:t>
    </dgm:pt>
    <dgm:pt modelId="{F710E7ED-5A63-4A1B-931A-7144B6F168F4}" type="sibTrans" cxnId="{5281F35B-1616-4AA0-A787-7E71C21CD29C}">
      <dgm:prSet/>
      <dgm:spPr/>
      <dgm:t>
        <a:bodyPr/>
        <a:lstStyle/>
        <a:p>
          <a:endParaRPr lang="sv-SE"/>
        </a:p>
      </dgm:t>
    </dgm:pt>
    <dgm:pt modelId="{E04E7BBD-7B5C-4298-8E64-3B384D89A5A9}">
      <dgm:prSet phldrT="[Text]" custT="1"/>
      <dgm:spPr/>
      <dgm:t>
        <a:bodyPr/>
        <a:lstStyle/>
        <a:p>
          <a:r>
            <a:rPr lang="sv-SE" sz="1600" dirty="0" smtClean="0">
              <a:latin typeface="Garamond" panose="02020404030301010803" pitchFamily="18" charset="0"/>
            </a:rPr>
            <a:t>Läsa olika typer av text</a:t>
          </a:r>
          <a:endParaRPr lang="sv-SE" sz="1600" dirty="0">
            <a:latin typeface="Garamond" panose="02020404030301010803" pitchFamily="18" charset="0"/>
          </a:endParaRPr>
        </a:p>
      </dgm:t>
    </dgm:pt>
    <dgm:pt modelId="{42A5C3A6-1729-4E8F-9B65-02A04DDC4A8C}" type="parTrans" cxnId="{04568BBE-F20F-4C4A-9F8E-7C2642CD92AF}">
      <dgm:prSet/>
      <dgm:spPr/>
      <dgm:t>
        <a:bodyPr/>
        <a:lstStyle/>
        <a:p>
          <a:endParaRPr lang="sv-SE"/>
        </a:p>
      </dgm:t>
    </dgm:pt>
    <dgm:pt modelId="{BEDB8AF1-2803-42D1-B1FD-B27778F22D19}" type="sibTrans" cxnId="{04568BBE-F20F-4C4A-9F8E-7C2642CD92AF}">
      <dgm:prSet/>
      <dgm:spPr/>
      <dgm:t>
        <a:bodyPr/>
        <a:lstStyle/>
        <a:p>
          <a:endParaRPr lang="sv-SE"/>
        </a:p>
      </dgm:t>
    </dgm:pt>
    <dgm:pt modelId="{BD65AB01-54B0-45D1-B4DB-6D166F99FAB0}">
      <dgm:prSet phldrT="[Text]" custT="1"/>
      <dgm:spPr/>
      <dgm:t>
        <a:bodyPr/>
        <a:lstStyle/>
        <a:p>
          <a:r>
            <a:rPr lang="sv-SE" sz="1600" dirty="0" smtClean="0">
              <a:latin typeface="Garamond" panose="02020404030301010803" pitchFamily="18" charset="0"/>
            </a:rPr>
            <a:t>Föreslå lämplig textnivå</a:t>
          </a:r>
          <a:endParaRPr lang="sv-SE" sz="1600" dirty="0">
            <a:latin typeface="Garamond" panose="02020404030301010803" pitchFamily="18" charset="0"/>
          </a:endParaRPr>
        </a:p>
      </dgm:t>
    </dgm:pt>
    <dgm:pt modelId="{E707A9C7-3224-462C-A5E9-A90B149D2B9C}" type="parTrans" cxnId="{D5EDBEA5-54B2-499E-AC8B-54B2B4A81352}">
      <dgm:prSet/>
      <dgm:spPr/>
      <dgm:t>
        <a:bodyPr/>
        <a:lstStyle/>
        <a:p>
          <a:endParaRPr lang="sv-SE"/>
        </a:p>
      </dgm:t>
    </dgm:pt>
    <dgm:pt modelId="{A7646E58-7695-4912-9293-DB0546E5EAFF}" type="sibTrans" cxnId="{D5EDBEA5-54B2-499E-AC8B-54B2B4A81352}">
      <dgm:prSet/>
      <dgm:spPr/>
      <dgm:t>
        <a:bodyPr/>
        <a:lstStyle/>
        <a:p>
          <a:endParaRPr lang="sv-SE"/>
        </a:p>
      </dgm:t>
    </dgm:pt>
    <dgm:pt modelId="{A1DE866D-04FC-4312-87F3-4313E05EDAA7}">
      <dgm:prSet phldrT="[Text]" custT="1"/>
      <dgm:spPr/>
      <dgm:t>
        <a:bodyPr/>
        <a:lstStyle/>
        <a:p>
          <a:r>
            <a:rPr lang="sv-SE" sz="1600" dirty="0" smtClean="0">
              <a:latin typeface="Garamond" panose="02020404030301010803" pitchFamily="18" charset="0"/>
            </a:rPr>
            <a:t>Faktatext</a:t>
          </a:r>
          <a:endParaRPr lang="sv-SE" sz="1600" dirty="0">
            <a:latin typeface="Garamond" panose="02020404030301010803" pitchFamily="18" charset="0"/>
          </a:endParaRPr>
        </a:p>
      </dgm:t>
    </dgm:pt>
    <dgm:pt modelId="{4322091B-7055-463D-AA2F-D06AABA21F36}" type="parTrans" cxnId="{9F79EE16-E249-454E-B053-8B087AE66A4C}">
      <dgm:prSet/>
      <dgm:spPr/>
      <dgm:t>
        <a:bodyPr/>
        <a:lstStyle/>
        <a:p>
          <a:endParaRPr lang="sv-SE"/>
        </a:p>
      </dgm:t>
    </dgm:pt>
    <dgm:pt modelId="{AD91CE3D-F920-4FED-9558-2FD777EE117C}" type="sibTrans" cxnId="{9F79EE16-E249-454E-B053-8B087AE66A4C}">
      <dgm:prSet/>
      <dgm:spPr/>
      <dgm:t>
        <a:bodyPr/>
        <a:lstStyle/>
        <a:p>
          <a:endParaRPr lang="sv-SE"/>
        </a:p>
      </dgm:t>
    </dgm:pt>
    <dgm:pt modelId="{685F8015-E19C-4B47-AFD2-33B4BB563EAF}">
      <dgm:prSet phldrT="[Text]" custT="1"/>
      <dgm:spPr/>
      <dgm:t>
        <a:bodyPr/>
        <a:lstStyle/>
        <a:p>
          <a:r>
            <a:rPr lang="sv-SE" sz="1600" dirty="0" smtClean="0">
              <a:latin typeface="Garamond" panose="02020404030301010803" pitchFamily="18" charset="0"/>
            </a:rPr>
            <a:t>Temaarbete</a:t>
          </a:r>
          <a:endParaRPr lang="sv-SE" sz="1600" dirty="0">
            <a:latin typeface="Garamond" panose="02020404030301010803" pitchFamily="18" charset="0"/>
          </a:endParaRPr>
        </a:p>
      </dgm:t>
    </dgm:pt>
    <dgm:pt modelId="{78A17E47-2D19-4E59-8F4D-31755F466303}" type="parTrans" cxnId="{A4E8A9EB-FAB2-4846-AC5C-F3285060CF93}">
      <dgm:prSet/>
      <dgm:spPr/>
      <dgm:t>
        <a:bodyPr/>
        <a:lstStyle/>
        <a:p>
          <a:endParaRPr lang="sv-SE"/>
        </a:p>
      </dgm:t>
    </dgm:pt>
    <dgm:pt modelId="{94788F4D-D6C1-470E-A036-0BA4C22D791D}" type="sibTrans" cxnId="{A4E8A9EB-FAB2-4846-AC5C-F3285060CF93}">
      <dgm:prSet/>
      <dgm:spPr/>
      <dgm:t>
        <a:bodyPr/>
        <a:lstStyle/>
        <a:p>
          <a:endParaRPr lang="sv-SE"/>
        </a:p>
      </dgm:t>
    </dgm:pt>
    <dgm:pt modelId="{B3DE3A04-CE05-4A2A-A8BB-AEB893A6DA10}">
      <dgm:prSet phldrT="[Text]" custT="1"/>
      <dgm:spPr/>
      <dgm:t>
        <a:bodyPr/>
        <a:lstStyle/>
        <a:p>
          <a:r>
            <a:rPr lang="sv-SE" sz="1600" dirty="0" smtClean="0">
              <a:latin typeface="Garamond" panose="02020404030301010803" pitchFamily="18" charset="0"/>
            </a:rPr>
            <a:t>Samtal</a:t>
          </a:r>
          <a:endParaRPr lang="sv-SE" sz="1600" dirty="0">
            <a:latin typeface="Garamond" panose="02020404030301010803" pitchFamily="18" charset="0"/>
          </a:endParaRPr>
        </a:p>
      </dgm:t>
    </dgm:pt>
    <dgm:pt modelId="{2DD5F319-8EA0-427A-B0B5-A5A22B3C1095}" type="parTrans" cxnId="{BDA53611-6793-4937-873A-EFD60583D355}">
      <dgm:prSet/>
      <dgm:spPr/>
      <dgm:t>
        <a:bodyPr/>
        <a:lstStyle/>
        <a:p>
          <a:endParaRPr lang="sv-SE"/>
        </a:p>
      </dgm:t>
    </dgm:pt>
    <dgm:pt modelId="{43051CFF-327D-4ED3-BBC5-8C8262B64978}" type="sibTrans" cxnId="{BDA53611-6793-4937-873A-EFD60583D355}">
      <dgm:prSet/>
      <dgm:spPr/>
      <dgm:t>
        <a:bodyPr/>
        <a:lstStyle/>
        <a:p>
          <a:endParaRPr lang="sv-SE"/>
        </a:p>
      </dgm:t>
    </dgm:pt>
    <dgm:pt modelId="{5378AE7A-6185-4F4E-8419-56A7218FE13F}">
      <dgm:prSet phldrT="[Text]" custT="1"/>
      <dgm:spPr/>
      <dgm:t>
        <a:bodyPr/>
        <a:lstStyle/>
        <a:p>
          <a:r>
            <a:rPr lang="sv-SE" sz="1600" dirty="0" smtClean="0">
              <a:latin typeface="Garamond" panose="02020404030301010803" pitchFamily="18" charset="0"/>
            </a:rPr>
            <a:t>Rim och ramsor</a:t>
          </a:r>
          <a:endParaRPr lang="sv-SE" sz="1600" dirty="0">
            <a:latin typeface="Garamond" panose="02020404030301010803" pitchFamily="18" charset="0"/>
          </a:endParaRPr>
        </a:p>
      </dgm:t>
    </dgm:pt>
    <dgm:pt modelId="{FDCDF17B-CFF8-44BE-B965-CFFB25EC75F7}" type="parTrans" cxnId="{63AB0AC7-606C-473A-9E46-9B5C5F3FBC52}">
      <dgm:prSet/>
      <dgm:spPr/>
      <dgm:t>
        <a:bodyPr/>
        <a:lstStyle/>
        <a:p>
          <a:endParaRPr lang="sv-SE"/>
        </a:p>
      </dgm:t>
    </dgm:pt>
    <dgm:pt modelId="{0ACE08AB-1972-4246-BC00-1D984EEA5812}" type="sibTrans" cxnId="{63AB0AC7-606C-473A-9E46-9B5C5F3FBC52}">
      <dgm:prSet/>
      <dgm:spPr/>
      <dgm:t>
        <a:bodyPr/>
        <a:lstStyle/>
        <a:p>
          <a:endParaRPr lang="sv-SE"/>
        </a:p>
      </dgm:t>
    </dgm:pt>
    <dgm:pt modelId="{AB6DDC63-CDB0-44AF-80D6-848F3238DBA0}">
      <dgm:prSet phldrT="[Text]" custT="1"/>
      <dgm:spPr/>
      <dgm:t>
        <a:bodyPr/>
        <a:lstStyle/>
        <a:p>
          <a:r>
            <a:rPr lang="sv-SE" sz="1600" dirty="0" smtClean="0">
              <a:latin typeface="Garamond" panose="02020404030301010803" pitchFamily="18" charset="0"/>
            </a:rPr>
            <a:t>Läsa bilderböcker, sagor, berättelser…</a:t>
          </a:r>
          <a:endParaRPr lang="sv-SE" sz="1600" dirty="0">
            <a:latin typeface="Garamond" panose="02020404030301010803" pitchFamily="18" charset="0"/>
          </a:endParaRPr>
        </a:p>
      </dgm:t>
    </dgm:pt>
    <dgm:pt modelId="{4DFA598F-BA73-4CE2-8DED-6B0DEAF79011}" type="parTrans" cxnId="{E075C982-D5B1-4CAE-89A2-8233A45AA14C}">
      <dgm:prSet/>
      <dgm:spPr/>
      <dgm:t>
        <a:bodyPr/>
        <a:lstStyle/>
        <a:p>
          <a:endParaRPr lang="sv-SE"/>
        </a:p>
      </dgm:t>
    </dgm:pt>
    <dgm:pt modelId="{9D215C97-8034-427B-8146-3EDF58FF49F6}" type="sibTrans" cxnId="{E075C982-D5B1-4CAE-89A2-8233A45AA14C}">
      <dgm:prSet/>
      <dgm:spPr/>
      <dgm:t>
        <a:bodyPr/>
        <a:lstStyle/>
        <a:p>
          <a:endParaRPr lang="sv-SE"/>
        </a:p>
      </dgm:t>
    </dgm:pt>
    <dgm:pt modelId="{301755AD-1B4D-4590-8D73-0AC23E5FDA92}">
      <dgm:prSet phldrT="[Text]" custT="1"/>
      <dgm:spPr/>
      <dgm:t>
        <a:bodyPr/>
        <a:lstStyle/>
        <a:p>
          <a:r>
            <a:rPr lang="sv-SE" sz="1600" dirty="0" smtClean="0">
              <a:latin typeface="Garamond" panose="02020404030301010803" pitchFamily="18" charset="0"/>
            </a:rPr>
            <a:t>Samtal</a:t>
          </a:r>
          <a:endParaRPr lang="sv-SE" sz="1600" dirty="0">
            <a:latin typeface="Garamond" panose="02020404030301010803" pitchFamily="18" charset="0"/>
          </a:endParaRPr>
        </a:p>
      </dgm:t>
    </dgm:pt>
    <dgm:pt modelId="{657AE384-F703-476A-A8B9-FB9CB2553223}" type="parTrans" cxnId="{FC90223D-3F66-40B5-A6FC-3153D75EC5DD}">
      <dgm:prSet/>
      <dgm:spPr/>
      <dgm:t>
        <a:bodyPr/>
        <a:lstStyle/>
        <a:p>
          <a:endParaRPr lang="sv-SE"/>
        </a:p>
      </dgm:t>
    </dgm:pt>
    <dgm:pt modelId="{67FAE283-7A4A-4FC0-A6EE-0330E1EF0EEE}" type="sibTrans" cxnId="{FC90223D-3F66-40B5-A6FC-3153D75EC5DD}">
      <dgm:prSet/>
      <dgm:spPr/>
      <dgm:t>
        <a:bodyPr/>
        <a:lstStyle/>
        <a:p>
          <a:endParaRPr lang="sv-SE"/>
        </a:p>
      </dgm:t>
    </dgm:pt>
    <dgm:pt modelId="{51FE34F2-33FE-48F8-9BE8-A81371A13602}">
      <dgm:prSet phldrT="[Text]" custT="1"/>
      <dgm:spPr/>
      <dgm:t>
        <a:bodyPr/>
        <a:lstStyle/>
        <a:p>
          <a:r>
            <a:rPr lang="sv-SE" sz="1600" dirty="0" smtClean="0">
              <a:latin typeface="Garamond" panose="02020404030301010803" pitchFamily="18" charset="0"/>
            </a:rPr>
            <a:t>Läsa bilderböcker, sagor, temaböcker, berättelser…</a:t>
          </a:r>
          <a:endParaRPr lang="sv-SE" sz="1600" dirty="0">
            <a:latin typeface="Garamond" panose="02020404030301010803" pitchFamily="18" charset="0"/>
          </a:endParaRPr>
        </a:p>
      </dgm:t>
    </dgm:pt>
    <dgm:pt modelId="{281183ED-2ADA-4599-B624-0E1F1DF0593A}" type="parTrans" cxnId="{3127E2EC-3300-42E3-8BE6-DBDF6A954269}">
      <dgm:prSet/>
      <dgm:spPr/>
      <dgm:t>
        <a:bodyPr/>
        <a:lstStyle/>
        <a:p>
          <a:endParaRPr lang="sv-SE"/>
        </a:p>
      </dgm:t>
    </dgm:pt>
    <dgm:pt modelId="{23CEB32B-5906-4E6B-A7ED-67A3A2C1BF0D}" type="sibTrans" cxnId="{3127E2EC-3300-42E3-8BE6-DBDF6A954269}">
      <dgm:prSet/>
      <dgm:spPr/>
      <dgm:t>
        <a:bodyPr/>
        <a:lstStyle/>
        <a:p>
          <a:endParaRPr lang="sv-SE"/>
        </a:p>
      </dgm:t>
    </dgm:pt>
    <dgm:pt modelId="{1BD2A366-5398-4F76-A039-8C533E3BDA5B}">
      <dgm:prSet phldrT="[Text]" custT="1"/>
      <dgm:spPr/>
      <dgm:t>
        <a:bodyPr/>
        <a:lstStyle/>
        <a:p>
          <a:r>
            <a:rPr lang="sv-SE" sz="1600" dirty="0" smtClean="0">
              <a:latin typeface="Garamond" panose="02020404030301010803" pitchFamily="18" charset="0"/>
            </a:rPr>
            <a:t>Språklekar</a:t>
          </a:r>
          <a:endParaRPr lang="sv-SE" sz="1600" dirty="0">
            <a:latin typeface="Garamond" panose="02020404030301010803" pitchFamily="18" charset="0"/>
          </a:endParaRPr>
        </a:p>
      </dgm:t>
    </dgm:pt>
    <dgm:pt modelId="{077A2733-115B-4482-8539-1596C2BEEC3C}" type="parTrans" cxnId="{AE8CDB93-F889-4F28-853A-6DA529120D65}">
      <dgm:prSet/>
      <dgm:spPr/>
      <dgm:t>
        <a:bodyPr/>
        <a:lstStyle/>
        <a:p>
          <a:endParaRPr lang="sv-SE"/>
        </a:p>
      </dgm:t>
    </dgm:pt>
    <dgm:pt modelId="{9DCCB320-6AA9-473F-8A69-D5BD7BAEF429}" type="sibTrans" cxnId="{AE8CDB93-F889-4F28-853A-6DA529120D65}">
      <dgm:prSet/>
      <dgm:spPr/>
      <dgm:t>
        <a:bodyPr/>
        <a:lstStyle/>
        <a:p>
          <a:endParaRPr lang="sv-SE"/>
        </a:p>
      </dgm:t>
    </dgm:pt>
    <dgm:pt modelId="{725832C6-E2CF-41EE-B47E-A0111D3A8C8B}">
      <dgm:prSet phldrT="[Text]" custT="1"/>
      <dgm:spPr/>
      <dgm:t>
        <a:bodyPr/>
        <a:lstStyle/>
        <a:p>
          <a:r>
            <a:rPr lang="sv-SE" sz="1600" dirty="0" smtClean="0">
              <a:latin typeface="Garamond" panose="02020404030301010803" pitchFamily="18" charset="0"/>
            </a:rPr>
            <a:t>Temaarbete</a:t>
          </a:r>
          <a:endParaRPr lang="sv-SE" sz="1600" dirty="0">
            <a:latin typeface="Garamond" panose="02020404030301010803" pitchFamily="18" charset="0"/>
          </a:endParaRPr>
        </a:p>
      </dgm:t>
    </dgm:pt>
    <dgm:pt modelId="{4F622550-BADE-4598-8D1D-2FEAA65D1C3B}" type="parTrans" cxnId="{446CA29B-09BD-453A-B2A2-1A5E9AFA1265}">
      <dgm:prSet/>
      <dgm:spPr/>
      <dgm:t>
        <a:bodyPr/>
        <a:lstStyle/>
        <a:p>
          <a:endParaRPr lang="sv-SE"/>
        </a:p>
      </dgm:t>
    </dgm:pt>
    <dgm:pt modelId="{10B559B2-5AAF-46C0-A040-D9AEF313309E}" type="sibTrans" cxnId="{446CA29B-09BD-453A-B2A2-1A5E9AFA1265}">
      <dgm:prSet/>
      <dgm:spPr/>
      <dgm:t>
        <a:bodyPr/>
        <a:lstStyle/>
        <a:p>
          <a:endParaRPr lang="sv-SE"/>
        </a:p>
      </dgm:t>
    </dgm:pt>
    <dgm:pt modelId="{38AE803F-FC15-42A3-9362-94872633BB3A}">
      <dgm:prSet phldrT="[Text]"/>
      <dgm:spPr/>
      <dgm:t>
        <a:bodyPr/>
        <a:lstStyle/>
        <a:p>
          <a:endParaRPr lang="sv-SE" sz="1200" dirty="0"/>
        </a:p>
      </dgm:t>
    </dgm:pt>
    <dgm:pt modelId="{FBFF7C9F-9C5A-4AC1-B11F-4B88B162D79C}" type="parTrans" cxnId="{2D81C4BB-B65B-49DE-A1DE-7B6C74517B52}">
      <dgm:prSet/>
      <dgm:spPr/>
      <dgm:t>
        <a:bodyPr/>
        <a:lstStyle/>
        <a:p>
          <a:endParaRPr lang="sv-SE"/>
        </a:p>
      </dgm:t>
    </dgm:pt>
    <dgm:pt modelId="{9960581C-D6C9-4CE9-BD51-C123239EA17B}" type="sibTrans" cxnId="{2D81C4BB-B65B-49DE-A1DE-7B6C74517B52}">
      <dgm:prSet/>
      <dgm:spPr/>
      <dgm:t>
        <a:bodyPr/>
        <a:lstStyle/>
        <a:p>
          <a:endParaRPr lang="sv-SE"/>
        </a:p>
      </dgm:t>
    </dgm:pt>
    <dgm:pt modelId="{8240FC51-7A19-4CBD-B474-7C40D436DF9A}" type="pres">
      <dgm:prSet presAssocID="{3425B95F-A3DB-45ED-BF16-9D4393BD9F85}" presName="cycleMatrixDiagram" presStyleCnt="0">
        <dgm:presLayoutVars>
          <dgm:chMax val="1"/>
          <dgm:dir/>
          <dgm:animLvl val="lvl"/>
          <dgm:resizeHandles val="exact"/>
        </dgm:presLayoutVars>
      </dgm:prSet>
      <dgm:spPr/>
      <dgm:t>
        <a:bodyPr/>
        <a:lstStyle/>
        <a:p>
          <a:endParaRPr lang="sv-SE"/>
        </a:p>
      </dgm:t>
    </dgm:pt>
    <dgm:pt modelId="{F82488C2-278B-4C9D-8A20-8D7EF96B1D6C}" type="pres">
      <dgm:prSet presAssocID="{3425B95F-A3DB-45ED-BF16-9D4393BD9F85}" presName="children" presStyleCnt="0"/>
      <dgm:spPr/>
    </dgm:pt>
    <dgm:pt modelId="{5581197A-14E4-418D-A2C4-E57E67EE192B}" type="pres">
      <dgm:prSet presAssocID="{3425B95F-A3DB-45ED-BF16-9D4393BD9F85}" presName="child1group" presStyleCnt="0"/>
      <dgm:spPr/>
    </dgm:pt>
    <dgm:pt modelId="{B3D25F7A-6058-4257-8FD7-B5B3E4667A7C}" type="pres">
      <dgm:prSet presAssocID="{3425B95F-A3DB-45ED-BF16-9D4393BD9F85}" presName="child1" presStyleLbl="bgAcc1" presStyleIdx="0" presStyleCnt="4" custScaleX="138828" custScaleY="141774" custLinFactNeighborX="-48533" custLinFactNeighborY="22326"/>
      <dgm:spPr/>
      <dgm:t>
        <a:bodyPr/>
        <a:lstStyle/>
        <a:p>
          <a:endParaRPr lang="sv-SE"/>
        </a:p>
      </dgm:t>
    </dgm:pt>
    <dgm:pt modelId="{E83F97BF-E75C-4842-B555-03843AE2158C}" type="pres">
      <dgm:prSet presAssocID="{3425B95F-A3DB-45ED-BF16-9D4393BD9F85}" presName="child1Text" presStyleLbl="bgAcc1" presStyleIdx="0" presStyleCnt="4">
        <dgm:presLayoutVars>
          <dgm:bulletEnabled val="1"/>
        </dgm:presLayoutVars>
      </dgm:prSet>
      <dgm:spPr/>
      <dgm:t>
        <a:bodyPr/>
        <a:lstStyle/>
        <a:p>
          <a:endParaRPr lang="sv-SE"/>
        </a:p>
      </dgm:t>
    </dgm:pt>
    <dgm:pt modelId="{0561BD53-3A83-4187-973E-9474E887E2A1}" type="pres">
      <dgm:prSet presAssocID="{3425B95F-A3DB-45ED-BF16-9D4393BD9F85}" presName="child2group" presStyleCnt="0"/>
      <dgm:spPr/>
    </dgm:pt>
    <dgm:pt modelId="{F49C60EC-861A-4A1E-B7AC-229DEC8A1302}" type="pres">
      <dgm:prSet presAssocID="{3425B95F-A3DB-45ED-BF16-9D4393BD9F85}" presName="child2" presStyleLbl="bgAcc1" presStyleIdx="1" presStyleCnt="4" custScaleX="151266" custScaleY="121214" custLinFactNeighborX="49955" custLinFactNeighborY="14616"/>
      <dgm:spPr/>
      <dgm:t>
        <a:bodyPr/>
        <a:lstStyle/>
        <a:p>
          <a:endParaRPr lang="sv-SE"/>
        </a:p>
      </dgm:t>
    </dgm:pt>
    <dgm:pt modelId="{CB85DAB5-3059-40D7-AFD5-C1A31B9B4714}" type="pres">
      <dgm:prSet presAssocID="{3425B95F-A3DB-45ED-BF16-9D4393BD9F85}" presName="child2Text" presStyleLbl="bgAcc1" presStyleIdx="1" presStyleCnt="4">
        <dgm:presLayoutVars>
          <dgm:bulletEnabled val="1"/>
        </dgm:presLayoutVars>
      </dgm:prSet>
      <dgm:spPr/>
      <dgm:t>
        <a:bodyPr/>
        <a:lstStyle/>
        <a:p>
          <a:endParaRPr lang="sv-SE"/>
        </a:p>
      </dgm:t>
    </dgm:pt>
    <dgm:pt modelId="{ECBD2491-E2A8-4B16-B293-EAAB043822A2}" type="pres">
      <dgm:prSet presAssocID="{3425B95F-A3DB-45ED-BF16-9D4393BD9F85}" presName="child3group" presStyleCnt="0"/>
      <dgm:spPr/>
    </dgm:pt>
    <dgm:pt modelId="{783D4A1E-98B8-4161-A58E-2227EF461A8F}" type="pres">
      <dgm:prSet presAssocID="{3425B95F-A3DB-45ED-BF16-9D4393BD9F85}" presName="child3" presStyleLbl="bgAcc1" presStyleIdx="2" presStyleCnt="4" custScaleX="149592" custScaleY="153286" custLinFactNeighborX="18222" custLinFactNeighborY="-21951"/>
      <dgm:spPr/>
      <dgm:t>
        <a:bodyPr/>
        <a:lstStyle/>
        <a:p>
          <a:endParaRPr lang="sv-SE"/>
        </a:p>
      </dgm:t>
    </dgm:pt>
    <dgm:pt modelId="{5158BEE2-4D7B-4B68-B064-2BD36E88EEE1}" type="pres">
      <dgm:prSet presAssocID="{3425B95F-A3DB-45ED-BF16-9D4393BD9F85}" presName="child3Text" presStyleLbl="bgAcc1" presStyleIdx="2" presStyleCnt="4">
        <dgm:presLayoutVars>
          <dgm:bulletEnabled val="1"/>
        </dgm:presLayoutVars>
      </dgm:prSet>
      <dgm:spPr/>
      <dgm:t>
        <a:bodyPr/>
        <a:lstStyle/>
        <a:p>
          <a:endParaRPr lang="sv-SE"/>
        </a:p>
      </dgm:t>
    </dgm:pt>
    <dgm:pt modelId="{46A3EF94-B3C7-4D01-B61D-DA05E5B83DA4}" type="pres">
      <dgm:prSet presAssocID="{3425B95F-A3DB-45ED-BF16-9D4393BD9F85}" presName="child4group" presStyleCnt="0"/>
      <dgm:spPr/>
    </dgm:pt>
    <dgm:pt modelId="{D6BBBD27-45F0-4413-A96A-D70EFB21AE2C}" type="pres">
      <dgm:prSet presAssocID="{3425B95F-A3DB-45ED-BF16-9D4393BD9F85}" presName="child4" presStyleLbl="bgAcc1" presStyleIdx="3" presStyleCnt="4" custScaleX="201954" custScaleY="131876" custLinFactNeighborX="-16970" custLinFactNeighborY="-13542"/>
      <dgm:spPr/>
      <dgm:t>
        <a:bodyPr/>
        <a:lstStyle/>
        <a:p>
          <a:endParaRPr lang="sv-SE"/>
        </a:p>
      </dgm:t>
    </dgm:pt>
    <dgm:pt modelId="{E7BA007B-0823-45D7-9FC1-522228E5A1CE}" type="pres">
      <dgm:prSet presAssocID="{3425B95F-A3DB-45ED-BF16-9D4393BD9F85}" presName="child4Text" presStyleLbl="bgAcc1" presStyleIdx="3" presStyleCnt="4">
        <dgm:presLayoutVars>
          <dgm:bulletEnabled val="1"/>
        </dgm:presLayoutVars>
      </dgm:prSet>
      <dgm:spPr/>
      <dgm:t>
        <a:bodyPr/>
        <a:lstStyle/>
        <a:p>
          <a:endParaRPr lang="sv-SE"/>
        </a:p>
      </dgm:t>
    </dgm:pt>
    <dgm:pt modelId="{E80220AC-F100-4E45-9F31-B0DAA02C74C3}" type="pres">
      <dgm:prSet presAssocID="{3425B95F-A3DB-45ED-BF16-9D4393BD9F85}" presName="childPlaceholder" presStyleCnt="0"/>
      <dgm:spPr/>
    </dgm:pt>
    <dgm:pt modelId="{3AF2ACB1-BE45-4482-94D1-5677BF8B6137}" type="pres">
      <dgm:prSet presAssocID="{3425B95F-A3DB-45ED-BF16-9D4393BD9F85}" presName="circle" presStyleCnt="0"/>
      <dgm:spPr/>
    </dgm:pt>
    <dgm:pt modelId="{BA088ABD-F379-43C9-A469-9BCC9F1265EB}" type="pres">
      <dgm:prSet presAssocID="{3425B95F-A3DB-45ED-BF16-9D4393BD9F85}" presName="quadrant1" presStyleLbl="node1" presStyleIdx="0" presStyleCnt="4">
        <dgm:presLayoutVars>
          <dgm:chMax val="1"/>
          <dgm:bulletEnabled val="1"/>
        </dgm:presLayoutVars>
      </dgm:prSet>
      <dgm:spPr/>
      <dgm:t>
        <a:bodyPr/>
        <a:lstStyle/>
        <a:p>
          <a:endParaRPr lang="sv-SE"/>
        </a:p>
      </dgm:t>
    </dgm:pt>
    <dgm:pt modelId="{970E9FFC-CBA4-4A88-89DB-446FA0EBD28F}" type="pres">
      <dgm:prSet presAssocID="{3425B95F-A3DB-45ED-BF16-9D4393BD9F85}" presName="quadrant2" presStyleLbl="node1" presStyleIdx="1" presStyleCnt="4">
        <dgm:presLayoutVars>
          <dgm:chMax val="1"/>
          <dgm:bulletEnabled val="1"/>
        </dgm:presLayoutVars>
      </dgm:prSet>
      <dgm:spPr/>
      <dgm:t>
        <a:bodyPr/>
        <a:lstStyle/>
        <a:p>
          <a:endParaRPr lang="sv-SE"/>
        </a:p>
      </dgm:t>
    </dgm:pt>
    <dgm:pt modelId="{3D0676E8-3880-4FEA-AC71-89A3F58799BF}" type="pres">
      <dgm:prSet presAssocID="{3425B95F-A3DB-45ED-BF16-9D4393BD9F85}" presName="quadrant3" presStyleLbl="node1" presStyleIdx="2" presStyleCnt="4">
        <dgm:presLayoutVars>
          <dgm:chMax val="1"/>
          <dgm:bulletEnabled val="1"/>
        </dgm:presLayoutVars>
      </dgm:prSet>
      <dgm:spPr/>
      <dgm:t>
        <a:bodyPr/>
        <a:lstStyle/>
        <a:p>
          <a:endParaRPr lang="sv-SE"/>
        </a:p>
      </dgm:t>
    </dgm:pt>
    <dgm:pt modelId="{8A4A2B74-F4E2-44EB-B39E-50EDED0D48B8}" type="pres">
      <dgm:prSet presAssocID="{3425B95F-A3DB-45ED-BF16-9D4393BD9F85}" presName="quadrant4" presStyleLbl="node1" presStyleIdx="3" presStyleCnt="4">
        <dgm:presLayoutVars>
          <dgm:chMax val="1"/>
          <dgm:bulletEnabled val="1"/>
        </dgm:presLayoutVars>
      </dgm:prSet>
      <dgm:spPr/>
      <dgm:t>
        <a:bodyPr/>
        <a:lstStyle/>
        <a:p>
          <a:endParaRPr lang="sv-SE"/>
        </a:p>
      </dgm:t>
    </dgm:pt>
    <dgm:pt modelId="{8B0CEE47-8DAF-40CE-A0DF-60407018C3C2}" type="pres">
      <dgm:prSet presAssocID="{3425B95F-A3DB-45ED-BF16-9D4393BD9F85}" presName="quadrantPlaceholder" presStyleCnt="0"/>
      <dgm:spPr/>
    </dgm:pt>
    <dgm:pt modelId="{CA875052-476B-4F8A-9ED3-C7AFDD878881}" type="pres">
      <dgm:prSet presAssocID="{3425B95F-A3DB-45ED-BF16-9D4393BD9F85}" presName="center1" presStyleLbl="fgShp" presStyleIdx="0" presStyleCnt="2"/>
      <dgm:spPr/>
    </dgm:pt>
    <dgm:pt modelId="{43CD33F2-1AFE-4E85-B552-2D9743E77A47}" type="pres">
      <dgm:prSet presAssocID="{3425B95F-A3DB-45ED-BF16-9D4393BD9F85}" presName="center2" presStyleLbl="fgShp" presStyleIdx="1" presStyleCnt="2"/>
      <dgm:spPr/>
    </dgm:pt>
  </dgm:ptLst>
  <dgm:cxnLst>
    <dgm:cxn modelId="{3D27CBF4-A1EC-42FE-B518-8AD6E4DC4912}" type="presOf" srcId="{1BD2A366-5398-4F76-A039-8C533E3BDA5B}" destId="{E7BA007B-0823-45D7-9FC1-522228E5A1CE}" srcOrd="1" destOrd="3" presId="urn:microsoft.com/office/officeart/2005/8/layout/cycle4"/>
    <dgm:cxn modelId="{3127E2EC-3300-42E3-8BE6-DBDF6A954269}" srcId="{F7642008-255E-4DAB-AD77-F0A27C9454A2}" destId="{51FE34F2-33FE-48F8-9BE8-A81371A13602}" srcOrd="2" destOrd="0" parTransId="{281183ED-2ADA-4599-B624-0E1F1DF0593A}" sibTransId="{23CEB32B-5906-4E6B-A7ED-67A3A2C1BF0D}"/>
    <dgm:cxn modelId="{A1AEE9C2-ADDA-4B9C-88C4-083384E009C9}" type="presOf" srcId="{5378AE7A-6185-4F4E-8419-56A7218FE13F}" destId="{B3D25F7A-6058-4257-8FD7-B5B3E4667A7C}" srcOrd="0" destOrd="2" presId="urn:microsoft.com/office/officeart/2005/8/layout/cycle4"/>
    <dgm:cxn modelId="{6FC3BEE0-CB69-4645-AB61-0E770CD9F6AB}" srcId="{2E8785B9-1846-4174-BEE4-E64A1719C7B9}" destId="{CBDC2369-65AA-4A53-BDA1-4E484E71E66A}" srcOrd="3" destOrd="0" parTransId="{BFB0D86D-009B-4719-817E-7ED9A06970AC}" sibTransId="{847CFC81-BC7E-4B36-8AC7-FBD3332FFFEA}"/>
    <dgm:cxn modelId="{E075C982-D5B1-4CAE-89A2-8233A45AA14C}" srcId="{DF8911E0-0D13-4626-8C30-9DB5708AF632}" destId="{AB6DDC63-CDB0-44AF-80D6-848F3238DBA0}" srcOrd="3" destOrd="0" parTransId="{4DFA598F-BA73-4CE2-8DED-6B0DEAF79011}" sibTransId="{9D215C97-8034-427B-8146-3EDF58FF49F6}"/>
    <dgm:cxn modelId="{D9D7F0EA-16CE-4FB0-83D6-426210696F23}" type="presOf" srcId="{301755AD-1B4D-4590-8D73-0AC23E5FDA92}" destId="{D6BBBD27-45F0-4413-A96A-D70EFB21AE2C}" srcOrd="0" destOrd="1" presId="urn:microsoft.com/office/officeart/2005/8/layout/cycle4"/>
    <dgm:cxn modelId="{7D1E2D9F-10A6-473B-B091-1D0626F52202}" srcId="{AAAA1168-8A86-4718-BB38-F186205D2BEB}" destId="{AD14AC11-2338-4D63-A342-E30E88887F88}" srcOrd="0" destOrd="0" parTransId="{4F11076C-F1D1-40B6-AEEC-BC945788F100}" sibTransId="{47DD1001-D0BB-4983-82F5-3BB4CECDD2BE}"/>
    <dgm:cxn modelId="{F332D4BB-6F25-4454-9C6F-E143316D5A44}" srcId="{3425B95F-A3DB-45ED-BF16-9D4393BD9F85}" destId="{DF8911E0-0D13-4626-8C30-9DB5708AF632}" srcOrd="0" destOrd="0" parTransId="{B4FBA0E4-B5B2-4E53-95C1-483CEF5754A5}" sibTransId="{64CB4101-F835-44BA-9AC0-C62B38120138}"/>
    <dgm:cxn modelId="{B98440C5-272E-4D64-B5A9-2F526CF298E4}" type="presOf" srcId="{3425B95F-A3DB-45ED-BF16-9D4393BD9F85}" destId="{8240FC51-7A19-4CBD-B474-7C40D436DF9A}" srcOrd="0" destOrd="0" presId="urn:microsoft.com/office/officeart/2005/8/layout/cycle4"/>
    <dgm:cxn modelId="{2525D740-5E9F-4975-82AC-AFB718ADCE02}" srcId="{F7642008-255E-4DAB-AD77-F0A27C9454A2}" destId="{C62F05A7-C01A-4A6C-9196-9120790A3AC4}" srcOrd="0" destOrd="0" parTransId="{9AAFF57F-0985-410C-95B5-8DC4587626BE}" sibTransId="{FCD1B756-0CEF-4B85-815D-50B60470D0A1}"/>
    <dgm:cxn modelId="{BDA53611-6793-4937-873A-EFD60583D355}" srcId="{DF8911E0-0D13-4626-8C30-9DB5708AF632}" destId="{B3DE3A04-CE05-4A2A-A8BB-AEB893A6DA10}" srcOrd="1" destOrd="0" parTransId="{2DD5F319-8EA0-427A-B0B5-A5A22B3C1095}" sibTransId="{43051CFF-327D-4ED3-BBC5-8C8262B64978}"/>
    <dgm:cxn modelId="{C154A73A-BB31-42BB-84F3-1B69CA3A8A18}" type="presOf" srcId="{AB6DDC63-CDB0-44AF-80D6-848F3238DBA0}" destId="{E83F97BF-E75C-4842-B555-03843AE2158C}" srcOrd="1" destOrd="3" presId="urn:microsoft.com/office/officeart/2005/8/layout/cycle4"/>
    <dgm:cxn modelId="{82288946-1D1A-42B1-A4E7-45C27C263E3E}" type="presOf" srcId="{B3DE3A04-CE05-4A2A-A8BB-AEB893A6DA10}" destId="{E83F97BF-E75C-4842-B555-03843AE2158C}" srcOrd="1" destOrd="1" presId="urn:microsoft.com/office/officeart/2005/8/layout/cycle4"/>
    <dgm:cxn modelId="{C3633F22-37B8-4E9B-8E3B-D74DBBBAAF90}" srcId="{3425B95F-A3DB-45ED-BF16-9D4393BD9F85}" destId="{2E8785B9-1846-4174-BEE4-E64A1719C7B9}" srcOrd="1" destOrd="0" parTransId="{B43F5FC7-2296-43AA-BD18-EBCE50F33C37}" sibTransId="{06F03E80-8DF0-49B6-BACA-1BC0AFE3D9FC}"/>
    <dgm:cxn modelId="{28200E5E-9119-44E9-82D8-554A54DAB53D}" srcId="{DF8911E0-0D13-4626-8C30-9DB5708AF632}" destId="{DB035D9C-F60F-4497-AA88-17EA37731085}" srcOrd="0" destOrd="0" parTransId="{9D0426F5-5E02-4A8F-8B89-46CB40CD699A}" sibTransId="{A691EEE0-35C5-4418-84C4-1850173C59CF}"/>
    <dgm:cxn modelId="{D3EEA655-5461-493E-B4B9-5746285BB6A9}" srcId="{3425B95F-A3DB-45ED-BF16-9D4393BD9F85}" destId="{F7642008-255E-4DAB-AD77-F0A27C9454A2}" srcOrd="3" destOrd="0" parTransId="{20D36A69-DD5F-4A5D-A700-6093C41065F8}" sibTransId="{201968FF-44E0-48F4-930C-88DE938D74EB}"/>
    <dgm:cxn modelId="{176A92E2-E1E8-49A9-BC61-A808EC46D74C}" type="presOf" srcId="{E04E7BBD-7B5C-4298-8E64-3B384D89A5A9}" destId="{5158BEE2-4D7B-4B68-B064-2BD36E88EEE1}" srcOrd="1" destOrd="2" presId="urn:microsoft.com/office/officeart/2005/8/layout/cycle4"/>
    <dgm:cxn modelId="{0F37641B-FE3F-4849-B214-3426F383F274}" type="presOf" srcId="{5378AE7A-6185-4F4E-8419-56A7218FE13F}" destId="{E83F97BF-E75C-4842-B555-03843AE2158C}" srcOrd="1" destOrd="2" presId="urn:microsoft.com/office/officeart/2005/8/layout/cycle4"/>
    <dgm:cxn modelId="{38655423-6FDF-4B38-BDEE-6F0CDDD16AF5}" type="presOf" srcId="{38AE803F-FC15-42A3-9362-94872633BB3A}" destId="{D6BBBD27-45F0-4413-A96A-D70EFB21AE2C}" srcOrd="0" destOrd="5" presId="urn:microsoft.com/office/officeart/2005/8/layout/cycle4"/>
    <dgm:cxn modelId="{6A2CE2BB-DC53-4B2C-8869-DD2F559F9268}" type="presOf" srcId="{301755AD-1B4D-4590-8D73-0AC23E5FDA92}" destId="{E7BA007B-0823-45D7-9FC1-522228E5A1CE}" srcOrd="1" destOrd="1" presId="urn:microsoft.com/office/officeart/2005/8/layout/cycle4"/>
    <dgm:cxn modelId="{284D7F4D-5D46-4322-99EC-26C085DCC6AE}" type="presOf" srcId="{3F15F074-002F-403D-964F-714284B06AC8}" destId="{F49C60EC-861A-4A1E-B7AC-229DEC8A1302}" srcOrd="0" destOrd="1" presId="urn:microsoft.com/office/officeart/2005/8/layout/cycle4"/>
    <dgm:cxn modelId="{DF583945-985E-4B26-A0F8-7321BC7BB3DB}" type="presOf" srcId="{3F15F074-002F-403D-964F-714284B06AC8}" destId="{CB85DAB5-3059-40D7-AFD5-C1A31B9B4714}" srcOrd="1" destOrd="1" presId="urn:microsoft.com/office/officeart/2005/8/layout/cycle4"/>
    <dgm:cxn modelId="{160B6671-2BFC-41CB-A26C-0226B31F0352}" type="presOf" srcId="{A1DE866D-04FC-4312-87F3-4313E05EDAA7}" destId="{783D4A1E-98B8-4161-A58E-2227EF461A8F}" srcOrd="0" destOrd="4" presId="urn:microsoft.com/office/officeart/2005/8/layout/cycle4"/>
    <dgm:cxn modelId="{446CA29B-09BD-453A-B2A2-1A5E9AFA1265}" srcId="{F7642008-255E-4DAB-AD77-F0A27C9454A2}" destId="{725832C6-E2CF-41EE-B47E-A0111D3A8C8B}" srcOrd="4" destOrd="0" parTransId="{4F622550-BADE-4598-8D1D-2FEAA65D1C3B}" sibTransId="{10B559B2-5AAF-46C0-A040-D9AEF313309E}"/>
    <dgm:cxn modelId="{37C54E38-D199-4774-9F88-BCB5E92EC841}" type="presOf" srcId="{B3DE3A04-CE05-4A2A-A8BB-AEB893A6DA10}" destId="{B3D25F7A-6058-4257-8FD7-B5B3E4667A7C}" srcOrd="0" destOrd="1" presId="urn:microsoft.com/office/officeart/2005/8/layout/cycle4"/>
    <dgm:cxn modelId="{6F76CF1C-ED63-4562-AC6D-7C51F51AD289}" type="presOf" srcId="{E04E7BBD-7B5C-4298-8E64-3B384D89A5A9}" destId="{783D4A1E-98B8-4161-A58E-2227EF461A8F}" srcOrd="0" destOrd="2" presId="urn:microsoft.com/office/officeart/2005/8/layout/cycle4"/>
    <dgm:cxn modelId="{FC90223D-3F66-40B5-A6FC-3153D75EC5DD}" srcId="{F7642008-255E-4DAB-AD77-F0A27C9454A2}" destId="{301755AD-1B4D-4590-8D73-0AC23E5FDA92}" srcOrd="1" destOrd="0" parTransId="{657AE384-F703-476A-A8B9-FB9CB2553223}" sibTransId="{67FAE283-7A4A-4FC0-A6EE-0330E1EF0EEE}"/>
    <dgm:cxn modelId="{6CE7A9A7-DAB5-458A-99DE-8352B6287B4D}" type="presOf" srcId="{F0CA3F75-2B1A-48B7-944F-635F3F4ED9AC}" destId="{783D4A1E-98B8-4161-A58E-2227EF461A8F}" srcOrd="0" destOrd="1" presId="urn:microsoft.com/office/officeart/2005/8/layout/cycle4"/>
    <dgm:cxn modelId="{3EBF78E8-98C9-439C-9171-B455A3754E17}" srcId="{2E8785B9-1846-4174-BEE4-E64A1719C7B9}" destId="{3F15F074-002F-403D-964F-714284B06AC8}" srcOrd="1" destOrd="0" parTransId="{67B03405-2B00-4EF9-9BD6-D1FB963F6D67}" sibTransId="{790C43AF-0F40-4018-949A-A9CA26DA93DE}"/>
    <dgm:cxn modelId="{CF22C542-1338-4FAB-B09F-8093C1352361}" type="presOf" srcId="{AB6DDC63-CDB0-44AF-80D6-848F3238DBA0}" destId="{B3D25F7A-6058-4257-8FD7-B5B3E4667A7C}" srcOrd="0" destOrd="3" presId="urn:microsoft.com/office/officeart/2005/8/layout/cycle4"/>
    <dgm:cxn modelId="{63AB0AC7-606C-473A-9E46-9B5C5F3FBC52}" srcId="{DF8911E0-0D13-4626-8C30-9DB5708AF632}" destId="{5378AE7A-6185-4F4E-8419-56A7218FE13F}" srcOrd="2" destOrd="0" parTransId="{FDCDF17B-CFF8-44BE-B965-CFFB25EC75F7}" sibTransId="{0ACE08AB-1972-4246-BC00-1D984EEA5812}"/>
    <dgm:cxn modelId="{7FDE88E1-7FBC-4230-B1A7-A5C0713C236B}" type="presOf" srcId="{38AE803F-FC15-42A3-9362-94872633BB3A}" destId="{E7BA007B-0823-45D7-9FC1-522228E5A1CE}" srcOrd="1" destOrd="5" presId="urn:microsoft.com/office/officeart/2005/8/layout/cycle4"/>
    <dgm:cxn modelId="{FEC97325-CACE-4441-A839-2796AE62B2C8}" type="presOf" srcId="{51FE34F2-33FE-48F8-9BE8-A81371A13602}" destId="{D6BBBD27-45F0-4413-A96A-D70EFB21AE2C}" srcOrd="0" destOrd="2" presId="urn:microsoft.com/office/officeart/2005/8/layout/cycle4"/>
    <dgm:cxn modelId="{38D39AAB-1075-414C-9DC8-2A1A9EC5A9E2}" type="presOf" srcId="{CBDC2369-65AA-4A53-BDA1-4E484E71E66A}" destId="{CB85DAB5-3059-40D7-AFD5-C1A31B9B4714}" srcOrd="1" destOrd="3" presId="urn:microsoft.com/office/officeart/2005/8/layout/cycle4"/>
    <dgm:cxn modelId="{BAA53E44-FF6B-42DA-9D73-FEA911D3C3DD}" srcId="{3425B95F-A3DB-45ED-BF16-9D4393BD9F85}" destId="{AAAA1168-8A86-4718-BB38-F186205D2BEB}" srcOrd="2" destOrd="0" parTransId="{EBFCEB97-2E6A-41A1-812F-986736732C51}" sibTransId="{F94714CF-0E52-456B-A9B4-ED46BC68E52D}"/>
    <dgm:cxn modelId="{5281F35B-1616-4AA0-A787-7E71C21CD29C}" srcId="{AAAA1168-8A86-4718-BB38-F186205D2BEB}" destId="{F0CA3F75-2B1A-48B7-944F-635F3F4ED9AC}" srcOrd="1" destOrd="0" parTransId="{4A878402-7354-41A5-9133-5A17FDA98624}" sibTransId="{F710E7ED-5A63-4A1B-931A-7144B6F168F4}"/>
    <dgm:cxn modelId="{6C585939-32E7-4134-B587-2E30CBFDE7C5}" type="presOf" srcId="{1BD2A366-5398-4F76-A039-8C533E3BDA5B}" destId="{D6BBBD27-45F0-4413-A96A-D70EFB21AE2C}" srcOrd="0" destOrd="3" presId="urn:microsoft.com/office/officeart/2005/8/layout/cycle4"/>
    <dgm:cxn modelId="{A4B16C58-C3A6-4B26-92F2-FB1C71CD25BC}" type="presOf" srcId="{685F8015-E19C-4B47-AFD2-33B4BB563EAF}" destId="{783D4A1E-98B8-4161-A58E-2227EF461A8F}" srcOrd="0" destOrd="5" presId="urn:microsoft.com/office/officeart/2005/8/layout/cycle4"/>
    <dgm:cxn modelId="{8C1A2A69-7FE6-4D0E-AEC2-9C026F3103AA}" type="presOf" srcId="{C62F05A7-C01A-4A6C-9196-9120790A3AC4}" destId="{E7BA007B-0823-45D7-9FC1-522228E5A1CE}" srcOrd="1" destOrd="0" presId="urn:microsoft.com/office/officeart/2005/8/layout/cycle4"/>
    <dgm:cxn modelId="{DA13600D-6D07-45D2-8B46-C9F54248F3CA}" type="presOf" srcId="{2E8785B9-1846-4174-BEE4-E64A1719C7B9}" destId="{970E9FFC-CBA4-4A88-89DB-446FA0EBD28F}" srcOrd="0" destOrd="0" presId="urn:microsoft.com/office/officeart/2005/8/layout/cycle4"/>
    <dgm:cxn modelId="{92AE4A72-1AD1-4790-9C69-40BE300439E7}" type="presOf" srcId="{C62F05A7-C01A-4A6C-9196-9120790A3AC4}" destId="{D6BBBD27-45F0-4413-A96A-D70EFB21AE2C}" srcOrd="0" destOrd="0" presId="urn:microsoft.com/office/officeart/2005/8/layout/cycle4"/>
    <dgm:cxn modelId="{A4E8A9EB-FAB2-4846-AC5C-F3285060CF93}" srcId="{AAAA1168-8A86-4718-BB38-F186205D2BEB}" destId="{685F8015-E19C-4B47-AFD2-33B4BB563EAF}" srcOrd="5" destOrd="0" parTransId="{78A17E47-2D19-4E59-8F4D-31755F466303}" sibTransId="{94788F4D-D6C1-470E-A036-0BA4C22D791D}"/>
    <dgm:cxn modelId="{40AC0349-42ED-4405-864B-314C901A6A85}" type="presOf" srcId="{725832C6-E2CF-41EE-B47E-A0111D3A8C8B}" destId="{E7BA007B-0823-45D7-9FC1-522228E5A1CE}" srcOrd="1" destOrd="4" presId="urn:microsoft.com/office/officeart/2005/8/layout/cycle4"/>
    <dgm:cxn modelId="{04568BBE-F20F-4C4A-9F8E-7C2642CD92AF}" srcId="{AAAA1168-8A86-4718-BB38-F186205D2BEB}" destId="{E04E7BBD-7B5C-4298-8E64-3B384D89A5A9}" srcOrd="2" destOrd="0" parTransId="{42A5C3A6-1729-4E8F-9B65-02A04DDC4A8C}" sibTransId="{BEDB8AF1-2803-42D1-B1FD-B27778F22D19}"/>
    <dgm:cxn modelId="{B5CEB6C0-7F19-499A-BEAA-A6B299A8921E}" type="presOf" srcId="{DF8911E0-0D13-4626-8C30-9DB5708AF632}" destId="{BA088ABD-F379-43C9-A469-9BCC9F1265EB}" srcOrd="0" destOrd="0" presId="urn:microsoft.com/office/officeart/2005/8/layout/cycle4"/>
    <dgm:cxn modelId="{2F61073F-3687-42B8-A51E-AFDF19C1CF6E}" type="presOf" srcId="{06D274BF-AE63-46D7-999E-EE864F9D4119}" destId="{F49C60EC-861A-4A1E-B7AC-229DEC8A1302}" srcOrd="0" destOrd="2" presId="urn:microsoft.com/office/officeart/2005/8/layout/cycle4"/>
    <dgm:cxn modelId="{49C64FA7-123F-4C89-B70D-69B046E259BE}" type="presOf" srcId="{06D274BF-AE63-46D7-999E-EE864F9D4119}" destId="{CB85DAB5-3059-40D7-AFD5-C1A31B9B4714}" srcOrd="1" destOrd="2" presId="urn:microsoft.com/office/officeart/2005/8/layout/cycle4"/>
    <dgm:cxn modelId="{9F79EE16-E249-454E-B053-8B087AE66A4C}" srcId="{AAAA1168-8A86-4718-BB38-F186205D2BEB}" destId="{A1DE866D-04FC-4312-87F3-4313E05EDAA7}" srcOrd="4" destOrd="0" parTransId="{4322091B-7055-463D-AA2F-D06AABA21F36}" sibTransId="{AD91CE3D-F920-4FED-9558-2FD777EE117C}"/>
    <dgm:cxn modelId="{CDC0F570-FBB0-4C42-973F-62CAAD77C233}" type="presOf" srcId="{DB035D9C-F60F-4497-AA88-17EA37731085}" destId="{B3D25F7A-6058-4257-8FD7-B5B3E4667A7C}" srcOrd="0" destOrd="0" presId="urn:microsoft.com/office/officeart/2005/8/layout/cycle4"/>
    <dgm:cxn modelId="{BBDE0287-CA57-46CE-9FBB-A73B00DC7488}" type="presOf" srcId="{CBDC2369-65AA-4A53-BDA1-4E484E71E66A}" destId="{F49C60EC-861A-4A1E-B7AC-229DEC8A1302}" srcOrd="0" destOrd="3" presId="urn:microsoft.com/office/officeart/2005/8/layout/cycle4"/>
    <dgm:cxn modelId="{C53CBBF4-7230-460B-ABC4-4E91E1F30731}" type="presOf" srcId="{BD65AB01-54B0-45D1-B4DB-6D166F99FAB0}" destId="{783D4A1E-98B8-4161-A58E-2227EF461A8F}" srcOrd="0" destOrd="3" presId="urn:microsoft.com/office/officeart/2005/8/layout/cycle4"/>
    <dgm:cxn modelId="{36A4D08E-FCD3-4010-83BE-E93E165DE03D}" type="presOf" srcId="{BD65AB01-54B0-45D1-B4DB-6D166F99FAB0}" destId="{5158BEE2-4D7B-4B68-B064-2BD36E88EEE1}" srcOrd="1" destOrd="3" presId="urn:microsoft.com/office/officeart/2005/8/layout/cycle4"/>
    <dgm:cxn modelId="{2D81C4BB-B65B-49DE-A1DE-7B6C74517B52}" srcId="{F7642008-255E-4DAB-AD77-F0A27C9454A2}" destId="{38AE803F-FC15-42A3-9362-94872633BB3A}" srcOrd="5" destOrd="0" parTransId="{FBFF7C9F-9C5A-4AC1-B11F-4B88B162D79C}" sibTransId="{9960581C-D6C9-4CE9-BD51-C123239EA17B}"/>
    <dgm:cxn modelId="{D09945CC-9CFF-4ED6-AC4D-50D6CE03227D}" type="presOf" srcId="{AD14AC11-2338-4D63-A342-E30E88887F88}" destId="{783D4A1E-98B8-4161-A58E-2227EF461A8F}" srcOrd="0" destOrd="0" presId="urn:microsoft.com/office/officeart/2005/8/layout/cycle4"/>
    <dgm:cxn modelId="{D5EDBEA5-54B2-499E-AC8B-54B2B4A81352}" srcId="{AAAA1168-8A86-4718-BB38-F186205D2BEB}" destId="{BD65AB01-54B0-45D1-B4DB-6D166F99FAB0}" srcOrd="3" destOrd="0" parTransId="{E707A9C7-3224-462C-A5E9-A90B149D2B9C}" sibTransId="{A7646E58-7695-4912-9293-DB0546E5EAFF}"/>
    <dgm:cxn modelId="{DA445DB5-582E-464F-B9AA-64749641163D}" type="presOf" srcId="{F0CA3F75-2B1A-48B7-944F-635F3F4ED9AC}" destId="{5158BEE2-4D7B-4B68-B064-2BD36E88EEE1}" srcOrd="1" destOrd="1" presId="urn:microsoft.com/office/officeart/2005/8/layout/cycle4"/>
    <dgm:cxn modelId="{34C494E8-24A9-4514-84D2-AC1D807A4C7A}" type="presOf" srcId="{685F8015-E19C-4B47-AFD2-33B4BB563EAF}" destId="{5158BEE2-4D7B-4B68-B064-2BD36E88EEE1}" srcOrd="1" destOrd="5" presId="urn:microsoft.com/office/officeart/2005/8/layout/cycle4"/>
    <dgm:cxn modelId="{5A9A5C64-61BE-4691-BBF4-9B8C62A90ED9}" type="presOf" srcId="{51FE34F2-33FE-48F8-9BE8-A81371A13602}" destId="{E7BA007B-0823-45D7-9FC1-522228E5A1CE}" srcOrd="1" destOrd="2" presId="urn:microsoft.com/office/officeart/2005/8/layout/cycle4"/>
    <dgm:cxn modelId="{3C590A06-027A-4E54-AFC9-9ACE7B7AB4E9}" type="presOf" srcId="{F7642008-255E-4DAB-AD77-F0A27C9454A2}" destId="{8A4A2B74-F4E2-44EB-B39E-50EDED0D48B8}" srcOrd="0" destOrd="0" presId="urn:microsoft.com/office/officeart/2005/8/layout/cycle4"/>
    <dgm:cxn modelId="{1AEFF70E-41DB-43AB-90FE-0298F87BF488}" srcId="{2E8785B9-1846-4174-BEE4-E64A1719C7B9}" destId="{14729AD5-7290-4D34-99FE-F337A518A006}" srcOrd="0" destOrd="0" parTransId="{8A45456D-F1A1-47BD-B304-5CDF0D8E8FFE}" sibTransId="{D38505A4-B694-46F9-8FE3-245DD4567612}"/>
    <dgm:cxn modelId="{AE8CDB93-F889-4F28-853A-6DA529120D65}" srcId="{F7642008-255E-4DAB-AD77-F0A27C9454A2}" destId="{1BD2A366-5398-4F76-A039-8C533E3BDA5B}" srcOrd="3" destOrd="0" parTransId="{077A2733-115B-4482-8539-1596C2BEEC3C}" sibTransId="{9DCCB320-6AA9-473F-8A69-D5BD7BAEF429}"/>
    <dgm:cxn modelId="{2D463BF1-50F0-4EE9-AE66-074D0F7E1526}" type="presOf" srcId="{14729AD5-7290-4D34-99FE-F337A518A006}" destId="{F49C60EC-861A-4A1E-B7AC-229DEC8A1302}" srcOrd="0" destOrd="0" presId="urn:microsoft.com/office/officeart/2005/8/layout/cycle4"/>
    <dgm:cxn modelId="{0B2369EB-1BC4-42E3-A856-3F9A3B270E74}" type="presOf" srcId="{14729AD5-7290-4D34-99FE-F337A518A006}" destId="{CB85DAB5-3059-40D7-AFD5-C1A31B9B4714}" srcOrd="1" destOrd="0" presId="urn:microsoft.com/office/officeart/2005/8/layout/cycle4"/>
    <dgm:cxn modelId="{39F7F374-B994-450A-AA06-06903F3E596A}" srcId="{2E8785B9-1846-4174-BEE4-E64A1719C7B9}" destId="{06D274BF-AE63-46D7-999E-EE864F9D4119}" srcOrd="2" destOrd="0" parTransId="{EA771AE3-AE2A-4355-BAD7-95982E0E84DC}" sibTransId="{5D9EAE27-3C3D-4A06-9E57-3959B08E40BD}"/>
    <dgm:cxn modelId="{462EF405-B9AA-4857-B96C-0436C20B2C84}" type="presOf" srcId="{AAAA1168-8A86-4718-BB38-F186205D2BEB}" destId="{3D0676E8-3880-4FEA-AC71-89A3F58799BF}" srcOrd="0" destOrd="0" presId="urn:microsoft.com/office/officeart/2005/8/layout/cycle4"/>
    <dgm:cxn modelId="{5D56E142-A3A5-4F57-BA9B-AD071825C2E3}" type="presOf" srcId="{725832C6-E2CF-41EE-B47E-A0111D3A8C8B}" destId="{D6BBBD27-45F0-4413-A96A-D70EFB21AE2C}" srcOrd="0" destOrd="4" presId="urn:microsoft.com/office/officeart/2005/8/layout/cycle4"/>
    <dgm:cxn modelId="{5D507FD7-8A80-4192-A519-3A37C13F7BC7}" type="presOf" srcId="{DB035D9C-F60F-4497-AA88-17EA37731085}" destId="{E83F97BF-E75C-4842-B555-03843AE2158C}" srcOrd="1" destOrd="0" presId="urn:microsoft.com/office/officeart/2005/8/layout/cycle4"/>
    <dgm:cxn modelId="{42523F88-3B39-4962-B108-79794BE71ADB}" type="presOf" srcId="{AD14AC11-2338-4D63-A342-E30E88887F88}" destId="{5158BEE2-4D7B-4B68-B064-2BD36E88EEE1}" srcOrd="1" destOrd="0" presId="urn:microsoft.com/office/officeart/2005/8/layout/cycle4"/>
    <dgm:cxn modelId="{E6B9B9CA-C8A3-4376-8249-3DC60AAECFD0}" type="presOf" srcId="{A1DE866D-04FC-4312-87F3-4313E05EDAA7}" destId="{5158BEE2-4D7B-4B68-B064-2BD36E88EEE1}" srcOrd="1" destOrd="4" presId="urn:microsoft.com/office/officeart/2005/8/layout/cycle4"/>
    <dgm:cxn modelId="{2C0511A1-AA71-4B3F-A8D4-0E6D51DF8A04}" type="presParOf" srcId="{8240FC51-7A19-4CBD-B474-7C40D436DF9A}" destId="{F82488C2-278B-4C9D-8A20-8D7EF96B1D6C}" srcOrd="0" destOrd="0" presId="urn:microsoft.com/office/officeart/2005/8/layout/cycle4"/>
    <dgm:cxn modelId="{6723DB36-BE2B-4BE0-BFEB-FBE786F22BCE}" type="presParOf" srcId="{F82488C2-278B-4C9D-8A20-8D7EF96B1D6C}" destId="{5581197A-14E4-418D-A2C4-E57E67EE192B}" srcOrd="0" destOrd="0" presId="urn:microsoft.com/office/officeart/2005/8/layout/cycle4"/>
    <dgm:cxn modelId="{4B631E61-A765-4E0B-8E12-942E432D37F6}" type="presParOf" srcId="{5581197A-14E4-418D-A2C4-E57E67EE192B}" destId="{B3D25F7A-6058-4257-8FD7-B5B3E4667A7C}" srcOrd="0" destOrd="0" presId="urn:microsoft.com/office/officeart/2005/8/layout/cycle4"/>
    <dgm:cxn modelId="{5D4DBB0E-D008-419F-A229-5EFFF38F46A9}" type="presParOf" srcId="{5581197A-14E4-418D-A2C4-E57E67EE192B}" destId="{E83F97BF-E75C-4842-B555-03843AE2158C}" srcOrd="1" destOrd="0" presId="urn:microsoft.com/office/officeart/2005/8/layout/cycle4"/>
    <dgm:cxn modelId="{4EE0D4F3-C94E-4D19-9037-29CD7AA22CF3}" type="presParOf" srcId="{F82488C2-278B-4C9D-8A20-8D7EF96B1D6C}" destId="{0561BD53-3A83-4187-973E-9474E887E2A1}" srcOrd="1" destOrd="0" presId="urn:microsoft.com/office/officeart/2005/8/layout/cycle4"/>
    <dgm:cxn modelId="{22EA8A43-A988-4EDC-9C2C-70191ACA309E}" type="presParOf" srcId="{0561BD53-3A83-4187-973E-9474E887E2A1}" destId="{F49C60EC-861A-4A1E-B7AC-229DEC8A1302}" srcOrd="0" destOrd="0" presId="urn:microsoft.com/office/officeart/2005/8/layout/cycle4"/>
    <dgm:cxn modelId="{3CD0459C-1AA1-4AE3-ADB1-C67EF7C51DC5}" type="presParOf" srcId="{0561BD53-3A83-4187-973E-9474E887E2A1}" destId="{CB85DAB5-3059-40D7-AFD5-C1A31B9B4714}" srcOrd="1" destOrd="0" presId="urn:microsoft.com/office/officeart/2005/8/layout/cycle4"/>
    <dgm:cxn modelId="{64F8571D-B946-451C-882A-618A64CB18A0}" type="presParOf" srcId="{F82488C2-278B-4C9D-8A20-8D7EF96B1D6C}" destId="{ECBD2491-E2A8-4B16-B293-EAAB043822A2}" srcOrd="2" destOrd="0" presId="urn:microsoft.com/office/officeart/2005/8/layout/cycle4"/>
    <dgm:cxn modelId="{838577B2-69CA-433A-B6C3-27DDA265938B}" type="presParOf" srcId="{ECBD2491-E2A8-4B16-B293-EAAB043822A2}" destId="{783D4A1E-98B8-4161-A58E-2227EF461A8F}" srcOrd="0" destOrd="0" presId="urn:microsoft.com/office/officeart/2005/8/layout/cycle4"/>
    <dgm:cxn modelId="{5EDE3092-6414-4685-9E66-ABAFB2FBF065}" type="presParOf" srcId="{ECBD2491-E2A8-4B16-B293-EAAB043822A2}" destId="{5158BEE2-4D7B-4B68-B064-2BD36E88EEE1}" srcOrd="1" destOrd="0" presId="urn:microsoft.com/office/officeart/2005/8/layout/cycle4"/>
    <dgm:cxn modelId="{B90D4726-B30D-48FF-A7D0-46F67467073A}" type="presParOf" srcId="{F82488C2-278B-4C9D-8A20-8D7EF96B1D6C}" destId="{46A3EF94-B3C7-4D01-B61D-DA05E5B83DA4}" srcOrd="3" destOrd="0" presId="urn:microsoft.com/office/officeart/2005/8/layout/cycle4"/>
    <dgm:cxn modelId="{F12488B0-4C8B-42E1-A3E9-DDD0B15B7FAD}" type="presParOf" srcId="{46A3EF94-B3C7-4D01-B61D-DA05E5B83DA4}" destId="{D6BBBD27-45F0-4413-A96A-D70EFB21AE2C}" srcOrd="0" destOrd="0" presId="urn:microsoft.com/office/officeart/2005/8/layout/cycle4"/>
    <dgm:cxn modelId="{CE2FBD40-47DC-4CD6-AD00-6FE56F1625CD}" type="presParOf" srcId="{46A3EF94-B3C7-4D01-B61D-DA05E5B83DA4}" destId="{E7BA007B-0823-45D7-9FC1-522228E5A1CE}" srcOrd="1" destOrd="0" presId="urn:microsoft.com/office/officeart/2005/8/layout/cycle4"/>
    <dgm:cxn modelId="{8D1B8C4A-460B-48A8-9174-255E3330358D}" type="presParOf" srcId="{F82488C2-278B-4C9D-8A20-8D7EF96B1D6C}" destId="{E80220AC-F100-4E45-9F31-B0DAA02C74C3}" srcOrd="4" destOrd="0" presId="urn:microsoft.com/office/officeart/2005/8/layout/cycle4"/>
    <dgm:cxn modelId="{F1EBB150-5FA9-4DC3-A2CC-C533F7B9061C}" type="presParOf" srcId="{8240FC51-7A19-4CBD-B474-7C40D436DF9A}" destId="{3AF2ACB1-BE45-4482-94D1-5677BF8B6137}" srcOrd="1" destOrd="0" presId="urn:microsoft.com/office/officeart/2005/8/layout/cycle4"/>
    <dgm:cxn modelId="{6E07E8C6-B0B6-4AAF-BF50-8F5048BB958A}" type="presParOf" srcId="{3AF2ACB1-BE45-4482-94D1-5677BF8B6137}" destId="{BA088ABD-F379-43C9-A469-9BCC9F1265EB}" srcOrd="0" destOrd="0" presId="urn:microsoft.com/office/officeart/2005/8/layout/cycle4"/>
    <dgm:cxn modelId="{E7639480-1D8F-4465-82DB-9E444EBF8EE0}" type="presParOf" srcId="{3AF2ACB1-BE45-4482-94D1-5677BF8B6137}" destId="{970E9FFC-CBA4-4A88-89DB-446FA0EBD28F}" srcOrd="1" destOrd="0" presId="urn:microsoft.com/office/officeart/2005/8/layout/cycle4"/>
    <dgm:cxn modelId="{9021505F-5104-48BA-9BAD-DA9707F0974C}" type="presParOf" srcId="{3AF2ACB1-BE45-4482-94D1-5677BF8B6137}" destId="{3D0676E8-3880-4FEA-AC71-89A3F58799BF}" srcOrd="2" destOrd="0" presId="urn:microsoft.com/office/officeart/2005/8/layout/cycle4"/>
    <dgm:cxn modelId="{CE9487F9-3CA8-49CA-AED5-1100682C709B}" type="presParOf" srcId="{3AF2ACB1-BE45-4482-94D1-5677BF8B6137}" destId="{8A4A2B74-F4E2-44EB-B39E-50EDED0D48B8}" srcOrd="3" destOrd="0" presId="urn:microsoft.com/office/officeart/2005/8/layout/cycle4"/>
    <dgm:cxn modelId="{D9F46E14-2A29-409A-9EF4-1493C5198FEC}" type="presParOf" srcId="{3AF2ACB1-BE45-4482-94D1-5677BF8B6137}" destId="{8B0CEE47-8DAF-40CE-A0DF-60407018C3C2}" srcOrd="4" destOrd="0" presId="urn:microsoft.com/office/officeart/2005/8/layout/cycle4"/>
    <dgm:cxn modelId="{33156B8F-3510-4214-87B1-D51436B4892F}" type="presParOf" srcId="{8240FC51-7A19-4CBD-B474-7C40D436DF9A}" destId="{CA875052-476B-4F8A-9ED3-C7AFDD878881}" srcOrd="2" destOrd="0" presId="urn:microsoft.com/office/officeart/2005/8/layout/cycle4"/>
    <dgm:cxn modelId="{76B5D665-68EA-43D3-951E-F05AC9865D70}" type="presParOf" srcId="{8240FC51-7A19-4CBD-B474-7C40D436DF9A}" destId="{43CD33F2-1AFE-4E85-B552-2D9743E77A47}" srcOrd="3" destOrd="0" presId="urn:microsoft.com/office/officeart/2005/8/layout/cycle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D4A1E-98B8-4161-A58E-2227EF461A8F}">
      <dsp:nvSpPr>
        <dsp:cNvPr id="0" name=""/>
        <dsp:cNvSpPr/>
      </dsp:nvSpPr>
      <dsp:spPr>
        <a:xfrm>
          <a:off x="5088956" y="2448265"/>
          <a:ext cx="3479995" cy="230991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Samtal</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Läsundervisning</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Läsa olika typer av text</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Föreslå lämplig textnivå</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Faktatext</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Temaarbete</a:t>
          </a:r>
          <a:endParaRPr lang="sv-SE" sz="1600" kern="1200" dirty="0">
            <a:latin typeface="Garamond" panose="02020404030301010803" pitchFamily="18" charset="0"/>
          </a:endParaRPr>
        </a:p>
      </dsp:txBody>
      <dsp:txXfrm>
        <a:off x="6183696" y="3076484"/>
        <a:ext cx="2334514" cy="1630953"/>
      </dsp:txXfrm>
    </dsp:sp>
    <dsp:sp modelId="{D6BBBD27-45F0-4413-A96A-D70EFB21AE2C}">
      <dsp:nvSpPr>
        <dsp:cNvPr id="0" name=""/>
        <dsp:cNvSpPr/>
      </dsp:nvSpPr>
      <dsp:spPr>
        <a:xfrm>
          <a:off x="0" y="2736299"/>
          <a:ext cx="4698105" cy="198727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Ge ord</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Samtal</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Läsa bilderböcker, sagor, temaböcker, berättelser…</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Språklekar</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Temaarbete</a:t>
          </a:r>
          <a:endParaRPr lang="sv-SE" sz="1600" kern="1200" dirty="0">
            <a:latin typeface="Garamond" panose="02020404030301010803" pitchFamily="18" charset="0"/>
          </a:endParaRPr>
        </a:p>
        <a:p>
          <a:pPr marL="114300" lvl="1" indent="-114300" algn="l" defTabSz="533400">
            <a:lnSpc>
              <a:spcPct val="90000"/>
            </a:lnSpc>
            <a:spcBef>
              <a:spcPct val="0"/>
            </a:spcBef>
            <a:spcAft>
              <a:spcPct val="15000"/>
            </a:spcAft>
            <a:buChar char="••"/>
          </a:pPr>
          <a:endParaRPr lang="sv-SE" sz="1200" kern="1200" dirty="0"/>
        </a:p>
      </dsp:txBody>
      <dsp:txXfrm>
        <a:off x="43654" y="3276773"/>
        <a:ext cx="3201365" cy="1403151"/>
      </dsp:txXfrm>
    </dsp:sp>
    <dsp:sp modelId="{F49C60EC-861A-4A1E-B7AC-229DEC8A1302}">
      <dsp:nvSpPr>
        <dsp:cNvPr id="0" name=""/>
        <dsp:cNvSpPr/>
      </dsp:nvSpPr>
      <dsp:spPr>
        <a:xfrm>
          <a:off x="5050014" y="38728"/>
          <a:ext cx="3518937" cy="182661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Tillhandahålla böcker m </a:t>
          </a:r>
          <a:r>
            <a:rPr lang="sv-SE" sz="1600" kern="1200" dirty="0" err="1" smtClean="0">
              <a:latin typeface="Garamond" panose="02020404030301010803" pitchFamily="18" charset="0"/>
            </a:rPr>
            <a:t>m</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Presentera böcker m </a:t>
          </a:r>
          <a:r>
            <a:rPr lang="sv-SE" sz="1600" kern="1200" dirty="0" err="1" smtClean="0">
              <a:latin typeface="Garamond" panose="02020404030301010803" pitchFamily="18" charset="0"/>
            </a:rPr>
            <a:t>m</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Utbilda o inspirera föräldrar o personal</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Föreslå lämplig textniv</a:t>
          </a:r>
          <a:r>
            <a:rPr lang="sv-SE" sz="1400" kern="1200" dirty="0" smtClean="0">
              <a:latin typeface="Garamond" panose="02020404030301010803" pitchFamily="18" charset="0"/>
            </a:rPr>
            <a:t>å</a:t>
          </a:r>
          <a:endParaRPr lang="sv-SE" sz="1400" kern="1200" dirty="0">
            <a:latin typeface="Garamond" panose="02020404030301010803" pitchFamily="18" charset="0"/>
          </a:endParaRPr>
        </a:p>
      </dsp:txBody>
      <dsp:txXfrm>
        <a:off x="6145820" y="78853"/>
        <a:ext cx="2383006" cy="1289708"/>
      </dsp:txXfrm>
    </dsp:sp>
    <dsp:sp modelId="{B3D25F7A-6058-4257-8FD7-B5B3E4667A7C}">
      <dsp:nvSpPr>
        <dsp:cNvPr id="0" name=""/>
        <dsp:cNvSpPr/>
      </dsp:nvSpPr>
      <dsp:spPr>
        <a:xfrm>
          <a:off x="0" y="0"/>
          <a:ext cx="3229589" cy="213643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t" anchorCtr="0">
          <a:noAutofit/>
        </a:bodyPr>
        <a:lstStyle/>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Ge ord</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Samtal</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Rim och ramsor</a:t>
          </a:r>
          <a:endParaRPr lang="sv-SE" sz="1600" kern="1200" dirty="0">
            <a:latin typeface="Garamond" panose="02020404030301010803" pitchFamily="18" charset="0"/>
          </a:endParaRPr>
        </a:p>
        <a:p>
          <a:pPr marL="171450" lvl="1" indent="-171450" algn="l" defTabSz="711200">
            <a:lnSpc>
              <a:spcPct val="90000"/>
            </a:lnSpc>
            <a:spcBef>
              <a:spcPct val="0"/>
            </a:spcBef>
            <a:spcAft>
              <a:spcPct val="15000"/>
            </a:spcAft>
            <a:buChar char="••"/>
          </a:pPr>
          <a:r>
            <a:rPr lang="sv-SE" sz="1600" kern="1200" dirty="0" smtClean="0">
              <a:latin typeface="Garamond" panose="02020404030301010803" pitchFamily="18" charset="0"/>
            </a:rPr>
            <a:t>Läsa bilderböcker, sagor, berättelser…</a:t>
          </a:r>
          <a:endParaRPr lang="sv-SE" sz="1600" kern="1200" dirty="0">
            <a:latin typeface="Garamond" panose="02020404030301010803" pitchFamily="18" charset="0"/>
          </a:endParaRPr>
        </a:p>
      </dsp:txBody>
      <dsp:txXfrm>
        <a:off x="46931" y="46931"/>
        <a:ext cx="2166850" cy="1508464"/>
      </dsp:txXfrm>
    </dsp:sp>
    <dsp:sp modelId="{BA088ABD-F379-43C9-A469-9BCC9F1265EB}">
      <dsp:nvSpPr>
        <dsp:cNvPr id="0" name=""/>
        <dsp:cNvSpPr/>
      </dsp:nvSpPr>
      <dsp:spPr>
        <a:xfrm>
          <a:off x="2198318" y="290106"/>
          <a:ext cx="2039065" cy="20390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sv-SE" sz="1600" kern="1200" dirty="0" smtClean="0">
              <a:latin typeface="Garamond" panose="02020404030301010803" pitchFamily="18" charset="0"/>
            </a:rPr>
            <a:t>FÖRÄLDRAR</a:t>
          </a:r>
          <a:endParaRPr lang="sv-SE" sz="1600" kern="1200" dirty="0">
            <a:latin typeface="Garamond" panose="02020404030301010803" pitchFamily="18" charset="0"/>
          </a:endParaRPr>
        </a:p>
      </dsp:txBody>
      <dsp:txXfrm>
        <a:off x="2795546" y="887334"/>
        <a:ext cx="1441837" cy="1441837"/>
      </dsp:txXfrm>
    </dsp:sp>
    <dsp:sp modelId="{970E9FFC-CBA4-4A88-89DB-446FA0EBD28F}">
      <dsp:nvSpPr>
        <dsp:cNvPr id="0" name=""/>
        <dsp:cNvSpPr/>
      </dsp:nvSpPr>
      <dsp:spPr>
        <a:xfrm rot="5400000">
          <a:off x="4331567" y="290106"/>
          <a:ext cx="2039065" cy="20390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sv-SE" sz="1600" kern="1200" dirty="0" smtClean="0">
              <a:latin typeface="Garamond" panose="02020404030301010803" pitchFamily="18" charset="0"/>
            </a:rPr>
            <a:t>BIBLIOTEK</a:t>
          </a:r>
          <a:endParaRPr lang="sv-SE" sz="1600" kern="1200" dirty="0">
            <a:latin typeface="Garamond" panose="02020404030301010803" pitchFamily="18" charset="0"/>
          </a:endParaRPr>
        </a:p>
      </dsp:txBody>
      <dsp:txXfrm rot="-5400000">
        <a:off x="4331567" y="887334"/>
        <a:ext cx="1441837" cy="1441837"/>
      </dsp:txXfrm>
    </dsp:sp>
    <dsp:sp modelId="{3D0676E8-3880-4FEA-AC71-89A3F58799BF}">
      <dsp:nvSpPr>
        <dsp:cNvPr id="0" name=""/>
        <dsp:cNvSpPr/>
      </dsp:nvSpPr>
      <dsp:spPr>
        <a:xfrm rot="10800000">
          <a:off x="4331567" y="2423355"/>
          <a:ext cx="2039065" cy="20390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sv-SE" sz="1400" kern="1200" dirty="0" smtClean="0">
              <a:latin typeface="Garamond" panose="02020404030301010803" pitchFamily="18" charset="0"/>
            </a:rPr>
            <a:t>GRUNDSKOLA</a:t>
          </a:r>
          <a:endParaRPr lang="sv-SE" sz="1400" kern="1200" dirty="0">
            <a:latin typeface="Garamond" panose="02020404030301010803" pitchFamily="18" charset="0"/>
          </a:endParaRPr>
        </a:p>
      </dsp:txBody>
      <dsp:txXfrm rot="10800000">
        <a:off x="4331567" y="2423355"/>
        <a:ext cx="1441837" cy="1441837"/>
      </dsp:txXfrm>
    </dsp:sp>
    <dsp:sp modelId="{8A4A2B74-F4E2-44EB-B39E-50EDED0D48B8}">
      <dsp:nvSpPr>
        <dsp:cNvPr id="0" name=""/>
        <dsp:cNvSpPr/>
      </dsp:nvSpPr>
      <dsp:spPr>
        <a:xfrm rot="16200000">
          <a:off x="2198318" y="2423355"/>
          <a:ext cx="2039065" cy="2039065"/>
        </a:xfrm>
        <a:prstGeom prst="pieWedg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ctr" defTabSz="711200">
            <a:lnSpc>
              <a:spcPct val="90000"/>
            </a:lnSpc>
            <a:spcBef>
              <a:spcPct val="0"/>
            </a:spcBef>
            <a:spcAft>
              <a:spcPct val="35000"/>
            </a:spcAft>
          </a:pPr>
          <a:r>
            <a:rPr lang="sv-SE" sz="1600" kern="1200" dirty="0" smtClean="0">
              <a:latin typeface="Garamond" panose="02020404030301010803" pitchFamily="18" charset="0"/>
            </a:rPr>
            <a:t>FÖRSKOLA</a:t>
          </a:r>
          <a:endParaRPr lang="sv-SE" sz="1600" kern="1200" dirty="0">
            <a:latin typeface="Garamond" panose="02020404030301010803" pitchFamily="18" charset="0"/>
          </a:endParaRPr>
        </a:p>
      </dsp:txBody>
      <dsp:txXfrm rot="5400000">
        <a:off x="2795546" y="2423355"/>
        <a:ext cx="1441837" cy="1441837"/>
      </dsp:txXfrm>
    </dsp:sp>
    <dsp:sp modelId="{CA875052-476B-4F8A-9ED3-C7AFDD878881}">
      <dsp:nvSpPr>
        <dsp:cNvPr id="0" name=""/>
        <dsp:cNvSpPr/>
      </dsp:nvSpPr>
      <dsp:spPr>
        <a:xfrm>
          <a:off x="3932466" y="1952439"/>
          <a:ext cx="704019" cy="61219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3CD33F2-1AFE-4E85-B552-2D9743E77A47}">
      <dsp:nvSpPr>
        <dsp:cNvPr id="0" name=""/>
        <dsp:cNvSpPr/>
      </dsp:nvSpPr>
      <dsp:spPr>
        <a:xfrm rot="10800000">
          <a:off x="3932466" y="2187897"/>
          <a:ext cx="704019" cy="612190"/>
        </a:xfrm>
        <a:prstGeom prst="circularArrow">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4">
  <dgm:title val=""/>
  <dgm:desc val=""/>
  <dgm:catLst>
    <dgm:cat type="relationship" pri="26000"/>
    <dgm:cat type="cycle" pri="13000"/>
    <dgm:cat type="matrix" pri="4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ampData>
  <dgm:style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cycleMatrixDiagram">
    <dgm:varLst>
      <dgm:chMax val="1"/>
      <dgm:dir/>
      <dgm:animLvl val="lvl"/>
      <dgm:resizeHandles val="exact"/>
    </dgm:varLst>
    <dgm:alg type="composite">
      <dgm:param type="ar" val="1.3"/>
    </dgm:alg>
    <dgm:shape xmlns:r="http://schemas.openxmlformats.org/officeDocument/2006/relationships" r:blip="">
      <dgm:adjLst/>
    </dgm:shape>
    <dgm:presOf/>
    <dgm:constrLst>
      <dgm:constr type="w" for="ch" forName="children" refType="w"/>
      <dgm:constr type="h" for="ch" forName="children" refType="w" refFor="ch" refForName="children" fact="0.77"/>
      <dgm:constr type="ctrX" for="ch" forName="children" refType="w" fact="0.5"/>
      <dgm:constr type="ctrY" for="ch" forName="children" refType="h" fact="0.5"/>
      <dgm:constr type="w" for="ch" forName="circle" refType="w"/>
      <dgm:constr type="h" for="ch" forName="circle" refType="h"/>
      <dgm:constr type="ctrX" for="ch" forName="circle" refType="w" fact="0.5"/>
      <dgm:constr type="ctrY" for="ch" forName="circle" refType="h" fact="0.5"/>
      <dgm:constr type="w" for="ch" forName="center1" refType="w" fact="0.115"/>
      <dgm:constr type="h" for="ch" forName="center1" refType="w" fact="0.1"/>
      <dgm:constr type="ctrX" for="ch" forName="center1" refType="w" fact="0.5"/>
      <dgm:constr type="ctrY" for="ch" forName="center1" refType="h" fact="0.475"/>
      <dgm:constr type="w" for="ch" forName="center2" refType="w" fact="0.115"/>
      <dgm:constr type="h" for="ch" forName="center2" refType="w" fact="0.1"/>
      <dgm:constr type="ctrX" for="ch" forName="center2" refType="w" fact="0.5"/>
      <dgm:constr type="ctrY" for="ch" forName="center2" refType="h" fact="0.525"/>
    </dgm:constrLst>
    <dgm:ruleLst/>
    <dgm:choose name="Name0">
      <dgm:if name="Name1" axis="ch" ptType="node" func="cnt" op="gte" val="1">
        <dgm:layoutNode name="children">
          <dgm:alg type="composite">
            <dgm:param type="ar" val="1.3"/>
          </dgm:alg>
          <dgm:shape xmlns:r="http://schemas.openxmlformats.org/officeDocument/2006/relationships" r:blip="">
            <dgm:adjLst/>
          </dgm:shape>
          <dgm:presOf/>
          <dgm:choose name="Name2">
            <dgm:if name="Name3" func="var" arg="dir" op="equ" val="norm">
              <dgm:constrLst>
                <dgm:constr type="primFontSz" for="des" ptType="node" op="equ" val="65"/>
                <dgm:constr type="w" for="ch" forName="child1group" refType="w" fact="0.38"/>
                <dgm:constr type="h" for="ch" forName="child1group" refType="h" fact="0.32"/>
                <dgm:constr type="t" for="ch" forName="child1group"/>
                <dgm:constr type="l" for="ch" forName="child1group"/>
                <dgm:constr type="w" for="ch" forName="child2group" refType="w" fact="0.38"/>
                <dgm:constr type="h" for="ch" forName="child2group" refType="h" fact="0.32"/>
                <dgm:constr type="t" for="ch" forName="child2group"/>
                <dgm:constr type="r" for="ch" forName="child2group" refType="w"/>
                <dgm:constr type="w" for="ch" forName="child3group" refType="w" fact="0.38"/>
                <dgm:constr type="h" for="ch" forName="child3group" refType="h" fact="0.32"/>
                <dgm:constr type="b" for="ch" forName="child3group" refType="h"/>
                <dgm:constr type="r" for="ch" forName="child3group" refType="w"/>
                <dgm:constr type="w" for="ch" forName="child4group" refType="w" fact="0.38"/>
                <dgm:constr type="h" for="ch" forName="child4group" refType="h" fact="0.32"/>
                <dgm:constr type="b" for="ch" forName="child4group" refType="h"/>
                <dgm:constr type="l" for="ch" forName="child4group"/>
              </dgm:constrLst>
            </dgm:if>
            <dgm:else name="Name4">
              <dgm:constrLst>
                <dgm:constr type="primFontSz" for="des" ptType="node" op="equ" val="65"/>
                <dgm:constr type="w" for="ch" forName="child1group" refType="w" fact="0.38"/>
                <dgm:constr type="h" for="ch" forName="child1group" refType="h" fact="0.32"/>
                <dgm:constr type="t" for="ch" forName="child1group"/>
                <dgm:constr type="r" for="ch" forName="child1group" refType="w"/>
                <dgm:constr type="w" for="ch" forName="child2group" refType="w" fact="0.38"/>
                <dgm:constr type="h" for="ch" forName="child2group" refType="h" fact="0.32"/>
                <dgm:constr type="t" for="ch" forName="child2group"/>
                <dgm:constr type="l" for="ch" forName="child2group"/>
                <dgm:constr type="w" for="ch" forName="child3group" refType="w" fact="0.38"/>
                <dgm:constr type="h" for="ch" forName="child3group" refType="h" fact="0.32"/>
                <dgm:constr type="b" for="ch" forName="child3group" refType="h"/>
                <dgm:constr type="l" for="ch" forName="child3group"/>
                <dgm:constr type="w" for="ch" forName="child4group" refType="w" fact="0.38"/>
                <dgm:constr type="h" for="ch" forName="child4group" refType="h" fact="0.32"/>
                <dgm:constr type="b" for="ch" forName="child4group" refType="h"/>
                <dgm:constr type="r" for="ch" forName="child4group" refType="w"/>
              </dgm:constrLst>
            </dgm:else>
          </dgm:choose>
          <dgm:ruleLst/>
          <dgm:choose name="Name5">
            <dgm:if name="Name6" axis="ch ch" ptType="node node" st="1 1" cnt="1 0" func="cnt" op="gte" val="1">
              <dgm:layoutNode name="child1group">
                <dgm:alg type="composite">
                  <dgm:param type="horzAlign" val="none"/>
                  <dgm:param type="vertAlign" val="none"/>
                </dgm:alg>
                <dgm:shape xmlns:r="http://schemas.openxmlformats.org/officeDocument/2006/relationships" r:blip="">
                  <dgm:adjLst/>
                </dgm:shape>
                <dgm:presOf/>
                <dgm:choose name="Name7">
                  <dgm:if name="Name8" func="var" arg="dir" op="equ" val="norm">
                    <dgm:constrLst>
                      <dgm:constr type="w" for="ch" forName="child1" refType="w"/>
                      <dgm:constr type="h" for="ch" forName="child1" refType="h"/>
                      <dgm:constr type="t" for="ch" forName="child1"/>
                      <dgm:constr type="l" for="ch" forName="child1"/>
                      <dgm:constr type="w" for="ch" forName="child1Text" refType="w" fact="0.7"/>
                      <dgm:constr type="h" for="ch" forName="child1Text" refType="h" fact="0.75"/>
                      <dgm:constr type="t" for="ch" forName="child1Text"/>
                      <dgm:constr type="l" for="ch" forName="child1Text"/>
                    </dgm:constrLst>
                  </dgm:if>
                  <dgm:else name="Name9">
                    <dgm:constrLst>
                      <dgm:constr type="w" for="ch" forName="child1" refType="w"/>
                      <dgm:constr type="h" for="ch" forName="child1" refType="h"/>
                      <dgm:constr type="t" for="ch" forName="child1"/>
                      <dgm:constr type="r" for="ch" forName="child1" refType="w"/>
                      <dgm:constr type="w" for="ch" forName="child1Text" refType="w" fact="0.7"/>
                      <dgm:constr type="h" for="ch" forName="child1Text" refType="h" fact="0.75"/>
                      <dgm:constr type="t" for="ch" forName="child1Text"/>
                      <dgm:constr type="r" for="ch" forName="child1Text" refType="w"/>
                    </dgm:constrLst>
                  </dgm:else>
                </dgm:choose>
                <dgm:ruleLst/>
                <dgm:layoutNode name="child1" styleLbl="bgAcc1">
                  <dgm:alg type="sp"/>
                  <dgm:shape xmlns:r="http://schemas.openxmlformats.org/officeDocument/2006/relationships" type="roundRect" r:blip="" zOrderOff="-2">
                    <dgm:adjLst>
                      <dgm:adj idx="1" val="0.1"/>
                    </dgm:adjLst>
                  </dgm:shape>
                  <dgm:presOf axis="ch des" ptType="node node" st="1 1" cnt="1 0"/>
                  <dgm:constrLst/>
                  <dgm:ruleLst/>
                </dgm:layoutNode>
                <dgm:layoutNode name="child1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0"/>
          </dgm:choose>
          <dgm:choose name="Name11">
            <dgm:if name="Name12" axis="ch ch" ptType="node node" st="2 1" cnt="1 0" func="cnt" op="gte" val="1">
              <dgm:layoutNode name="child2group">
                <dgm:alg type="composite">
                  <dgm:param type="horzAlign" val="none"/>
                  <dgm:param type="vertAlign" val="none"/>
                </dgm:alg>
                <dgm:shape xmlns:r="http://schemas.openxmlformats.org/officeDocument/2006/relationships" r:blip="">
                  <dgm:adjLst/>
                </dgm:shape>
                <dgm:choose name="Name13">
                  <dgm:if name="Name14" func="var" arg="dir" op="equ" val="norm">
                    <dgm:constrLst>
                      <dgm:constr type="w" for="ch" forName="child2" refType="w"/>
                      <dgm:constr type="h" for="ch" forName="child2" refType="h"/>
                      <dgm:constr type="t" for="ch" forName="child2"/>
                      <dgm:constr type="r" for="ch" forName="child2" refType="w"/>
                      <dgm:constr type="w" for="ch" forName="child2Text" refType="w" fact="0.7"/>
                      <dgm:constr type="h" for="ch" forName="child2Text" refType="h" fact="0.75"/>
                      <dgm:constr type="t" for="ch" forName="child2Text"/>
                      <dgm:constr type="r" for="ch" forName="child2Text" refType="w"/>
                    </dgm:constrLst>
                  </dgm:if>
                  <dgm:else name="Name15">
                    <dgm:constrLst>
                      <dgm:constr type="w" for="ch" forName="child2" refType="w"/>
                      <dgm:constr type="h" for="ch" forName="child2" refType="h"/>
                      <dgm:constr type="t" for="ch" forName="child2"/>
                      <dgm:constr type="l" for="ch" forName="child2"/>
                      <dgm:constr type="w" for="ch" forName="child2Text" refType="w" fact="0.7"/>
                      <dgm:constr type="h" for="ch" forName="child2Text" refType="h" fact="0.75"/>
                      <dgm:constr type="t" for="ch" forName="child2Text"/>
                      <dgm:constr type="l" for="ch" forName="child2Text"/>
                    </dgm:constrLst>
                  </dgm:else>
                </dgm:choose>
                <dgm:ruleLst/>
                <dgm:layoutNode name="child2" styleLbl="bgAcc1">
                  <dgm:alg type="sp"/>
                  <dgm:shape xmlns:r="http://schemas.openxmlformats.org/officeDocument/2006/relationships" type="roundRect" r:blip="" zOrderOff="-2">
                    <dgm:adjLst>
                      <dgm:adj idx="1" val="0.1"/>
                    </dgm:adjLst>
                  </dgm:shape>
                  <dgm:presOf axis="ch des" ptType="node node" st="2 1" cnt="1 0"/>
                  <dgm:constrLst/>
                  <dgm:ruleLst/>
                </dgm:layoutNode>
                <dgm:layoutNode name="child2Text" styleLbl="bgAcc1">
                  <dgm:varLst>
                    <dgm:bulletEnabled val="1"/>
                  </dgm:varLst>
                  <dgm:alg type="tx">
                    <dgm:param type="stBulletLvl" val="1"/>
                  </dgm:alg>
                  <dgm:shape xmlns:r="http://schemas.openxmlformats.org/officeDocument/2006/relationships" type="roundRect" r:blip="" zOrderOff="-2" hideGeom="1">
                    <dgm:adjLst>
                      <dgm:adj idx="1" val="0.1"/>
                    </dgm:adjLst>
                  </dgm:shape>
                  <dgm:presOf axis="ch des"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16"/>
          </dgm:choose>
          <dgm:choose name="Name17">
            <dgm:if name="Name18" axis="ch ch" ptType="node node" st="3 1" cnt="1 0" func="cnt" op="gte" val="1">
              <dgm:layoutNode name="child3group">
                <dgm:alg type="composite">
                  <dgm:param type="horzAlign" val="none"/>
                  <dgm:param type="vertAlign" val="none"/>
                </dgm:alg>
                <dgm:shape xmlns:r="http://schemas.openxmlformats.org/officeDocument/2006/relationships" r:blip="">
                  <dgm:adjLst/>
                </dgm:shape>
                <dgm:presOf/>
                <dgm:choose name="Name19">
                  <dgm:if name="Name20" func="var" arg="dir" op="equ" val="norm">
                    <dgm:constrLst>
                      <dgm:constr type="w" for="ch" forName="child3" refType="w"/>
                      <dgm:constr type="h" for="ch" forName="child3" refType="h"/>
                      <dgm:constr type="b" for="ch" forName="child3" refType="h"/>
                      <dgm:constr type="r" for="ch" forName="child3" refType="w"/>
                      <dgm:constr type="w" for="ch" forName="child3Text" refType="w" fact="0.7"/>
                      <dgm:constr type="h" for="ch" forName="child3Text" refType="h" fact="0.75"/>
                      <dgm:constr type="b" for="ch" forName="child3Text" refType="h"/>
                      <dgm:constr type="r" for="ch" forName="child3Text" refType="w"/>
                    </dgm:constrLst>
                  </dgm:if>
                  <dgm:else name="Name21">
                    <dgm:constrLst>
                      <dgm:constr type="w" for="ch" forName="child3" refType="w"/>
                      <dgm:constr type="h" for="ch" forName="child3" refType="h"/>
                      <dgm:constr type="b" for="ch" forName="child3" refType="h"/>
                      <dgm:constr type="l" for="ch" forName="child3"/>
                      <dgm:constr type="w" for="ch" forName="child3Text" refType="w" fact="0.7"/>
                      <dgm:constr type="h" for="ch" forName="child3Text" refType="h" fact="0.75"/>
                      <dgm:constr type="b" for="ch" forName="child3Text" refType="h"/>
                      <dgm:constr type="l" for="ch" forName="child3Text"/>
                    </dgm:constrLst>
                  </dgm:else>
                </dgm:choose>
                <dgm:ruleLst/>
                <dgm:layoutNode name="child3" styleLbl="bgAcc1">
                  <dgm:alg type="sp"/>
                  <dgm:shape xmlns:r="http://schemas.openxmlformats.org/officeDocument/2006/relationships" type="roundRect" r:blip="" zOrderOff="-4">
                    <dgm:adjLst>
                      <dgm:adj idx="1" val="0.1"/>
                    </dgm:adjLst>
                  </dgm:shape>
                  <dgm:presOf axis="ch des" ptType="node node" st="3 1" cnt="1 0"/>
                  <dgm:constrLst/>
                  <dgm:ruleLst/>
                </dgm:layoutNode>
                <dgm:layoutNode name="child3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2"/>
          </dgm:choose>
          <dgm:choose name="Name23">
            <dgm:if name="Name24" axis="ch ch" ptType="node node" st="4 1" cnt="1 0" func="cnt" op="gte" val="1">
              <dgm:layoutNode name="child4group">
                <dgm:alg type="composite">
                  <dgm:param type="horzAlign" val="none"/>
                  <dgm:param type="vertAlign" val="none"/>
                </dgm:alg>
                <dgm:shape xmlns:r="http://schemas.openxmlformats.org/officeDocument/2006/relationships" r:blip="">
                  <dgm:adjLst/>
                </dgm:shape>
                <dgm:presOf/>
                <dgm:choose name="Name25">
                  <dgm:if name="Name26" func="var" arg="dir" op="equ" val="norm">
                    <dgm:constrLst>
                      <dgm:constr type="w" for="ch" forName="child4" refType="w"/>
                      <dgm:constr type="h" for="ch" forName="child4" refType="h"/>
                      <dgm:constr type="b" for="ch" forName="child4" refType="h"/>
                      <dgm:constr type="l" for="ch" forName="child4"/>
                      <dgm:constr type="w" for="ch" forName="child4Text" refType="w" fact="0.7"/>
                      <dgm:constr type="h" for="ch" forName="child4Text" refType="h" fact="0.75"/>
                      <dgm:constr type="b" for="ch" forName="child4Text" refType="h"/>
                      <dgm:constr type="l" for="ch" forName="child4Text"/>
                    </dgm:constrLst>
                  </dgm:if>
                  <dgm:else name="Name27">
                    <dgm:constrLst>
                      <dgm:constr type="w" for="ch" forName="child4" refType="w"/>
                      <dgm:constr type="h" for="ch" forName="child4" refType="h"/>
                      <dgm:constr type="b" for="ch" forName="child4" refType="h"/>
                      <dgm:constr type="r" for="ch" forName="child4" refType="w"/>
                      <dgm:constr type="w" for="ch" forName="child4Text" refType="w" fact="0.7"/>
                      <dgm:constr type="h" for="ch" forName="child4Text" refType="h" fact="0.75"/>
                      <dgm:constr type="b" for="ch" forName="child4Text" refType="h"/>
                      <dgm:constr type="r" for="ch" forName="child4Text" refType="w"/>
                    </dgm:constrLst>
                  </dgm:else>
                </dgm:choose>
                <dgm:ruleLst/>
                <dgm:layoutNode name="child4" styleLbl="bgAcc1">
                  <dgm:alg type="sp"/>
                  <dgm:shape xmlns:r="http://schemas.openxmlformats.org/officeDocument/2006/relationships" type="roundRect" r:blip="" zOrderOff="-4">
                    <dgm:adjLst>
                      <dgm:adj idx="1" val="0.1"/>
                    </dgm:adjLst>
                  </dgm:shape>
                  <dgm:presOf axis="ch des" ptType="node node" st="4 1" cnt="1 0"/>
                  <dgm:constrLst/>
                  <dgm:ruleLst/>
                </dgm:layoutNode>
                <dgm:layoutNode name="child4Text" styleLbl="bgAcc1">
                  <dgm:varLst>
                    <dgm:bulletEnabled val="1"/>
                  </dgm:varLst>
                  <dgm:alg type="tx">
                    <dgm:param type="stBulletLvl" val="1"/>
                  </dgm:alg>
                  <dgm:shape xmlns:r="http://schemas.openxmlformats.org/officeDocument/2006/relationships" type="roundRect" r:blip="" zOrderOff="-4" hideGeom="1">
                    <dgm:adjLst>
                      <dgm:adj idx="1" val="0.1"/>
                    </dgm:adjLst>
                  </dgm:shape>
                  <dgm:presOf axis="ch des"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if>
            <dgm:else name="Name28"/>
          </dgm:choose>
          <dgm:layoutNode name="childPlaceholder">
            <dgm:alg type="sp"/>
            <dgm:shape xmlns:r="http://schemas.openxmlformats.org/officeDocument/2006/relationships" r:blip="">
              <dgm:adjLst/>
            </dgm:shape>
            <dgm:presOf/>
            <dgm:constrLst/>
            <dgm:ruleLst/>
          </dgm:layoutNode>
        </dgm:layoutNode>
        <dgm:layoutNode name="circle">
          <dgm:alg type="composite">
            <dgm:param type="ar" val="1"/>
          </dgm:alg>
          <dgm:shape xmlns:r="http://schemas.openxmlformats.org/officeDocument/2006/relationships" r:blip="">
            <dgm:adjLst/>
          </dgm:shape>
          <dgm:presOf/>
          <dgm:choose name="Name29">
            <dgm:if name="Name30" func="var" arg="dir" op="equ" val="norm">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r" for="ch" forName="quadrant1" refType="w" fact="0.5"/>
                <dgm:constr type="r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l" for="ch" forName="quadrant2" refType="w" fact="0.5"/>
                <dgm:constr type="l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l" for="ch" forName="quadrant3" refType="w" fact="0.5"/>
                <dgm:constr type="l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r" for="ch" forName="quadrant4" refType="w" fact="0.5"/>
                <dgm:constr type="rOff" for="ch" forName="quadrant4" refType="w" fact="-0.01"/>
              </dgm:constrLst>
            </dgm:if>
            <dgm:else name="Name31">
              <dgm:constrLst>
                <dgm:constr type="primFontSz" for="ch" ptType="node" op="equ" val="65"/>
                <dgm:constr type="w" for="ch" forName="quadrant1" refType="w" fact="0.433"/>
                <dgm:constr type="h" for="ch" forName="quadrant1" refType="h" fact="0.433"/>
                <dgm:constr type="b" for="ch" forName="quadrant1" refType="h" fact="0.5"/>
                <dgm:constr type="bOff" for="ch" forName="quadrant1" refType="h" fact="-0.01"/>
                <dgm:constr type="l" for="ch" forName="quadrant1" refType="w" fact="0.5"/>
                <dgm:constr type="lOff" for="ch" forName="quadrant1" refType="w" fact="0.01"/>
                <dgm:constr type="w" for="ch" forName="quadrant2" refType="w" fact="0.433"/>
                <dgm:constr type="h" for="ch" forName="quadrant2" refType="h" fact="0.433"/>
                <dgm:constr type="b" for="ch" forName="quadrant2" refType="h" fact="0.5"/>
                <dgm:constr type="bOff" for="ch" forName="quadrant2" refType="h" fact="-0.01"/>
                <dgm:constr type="r" for="ch" forName="quadrant2" refType="w" fact="0.5"/>
                <dgm:constr type="rOff" for="ch" forName="quadrant2" refType="w" fact="-0.01"/>
                <dgm:constr type="w" for="ch" forName="quadrant3" refType="w" fact="0.433"/>
                <dgm:constr type="h" for="ch" forName="quadrant3" refType="h" fact="0.433"/>
                <dgm:constr type="t" for="ch" forName="quadrant3" refType="h" fact="0.5"/>
                <dgm:constr type="tOff" for="ch" forName="quadrant3" refType="h" fact="0.01"/>
                <dgm:constr type="r" for="ch" forName="quadrant3" refType="w" fact="0.5"/>
                <dgm:constr type="rOff" for="ch" forName="quadrant3" refType="w" fact="-0.01"/>
                <dgm:constr type="w" for="ch" forName="quadrant4" refType="w" fact="0.433"/>
                <dgm:constr type="h" for="ch" forName="quadrant4" refType="h" fact="0.433"/>
                <dgm:constr type="t" for="ch" forName="quadrant4" refType="h" fact="0.5"/>
                <dgm:constr type="tOff" for="ch" forName="quadrant4" refType="h" fact="0.01"/>
                <dgm:constr type="l" for="ch" forName="quadrant4" refType="w" fact="0.5"/>
                <dgm:constr type="lOff" for="ch" forName="quadrant4" refType="w" fact="0.01"/>
              </dgm:constrLst>
            </dgm:else>
          </dgm:choose>
          <dgm:ruleLst/>
          <dgm:layoutNode name="quadrant1" styleLbl="node1">
            <dgm:varLst>
              <dgm:chMax val="1"/>
              <dgm:bulletEnabled val="1"/>
            </dgm:varLst>
            <dgm:alg type="tx"/>
            <dgm:choose name="Name32">
              <dgm:if name="Name33" func="var" arg="dir" op="equ" val="norm">
                <dgm:shape xmlns:r="http://schemas.openxmlformats.org/officeDocument/2006/relationships" type="pieWedge" r:blip="">
                  <dgm:adjLst/>
                </dgm:shape>
              </dgm:if>
              <dgm:else name="Name34">
                <dgm:shape xmlns:r="http://schemas.openxmlformats.org/officeDocument/2006/relationships" rot="90" type="pieWedge" r:blip="">
                  <dgm:adjLst/>
                </dgm:shape>
              </dgm:else>
            </dgm:choose>
            <dgm:presOf axis="ch" ptType="node" cnt="1"/>
            <dgm:constrLst/>
            <dgm:ruleLst>
              <dgm:rule type="primFontSz" val="5" fact="NaN" max="NaN"/>
            </dgm:ruleLst>
          </dgm:layoutNode>
          <dgm:layoutNode name="quadrant2" styleLbl="node1">
            <dgm:varLst>
              <dgm:chMax val="1"/>
              <dgm:bulletEnabled val="1"/>
            </dgm:varLst>
            <dgm:alg type="tx"/>
            <dgm:choose name="Name35">
              <dgm:if name="Name36" func="var" arg="dir" op="equ" val="norm">
                <dgm:shape xmlns:r="http://schemas.openxmlformats.org/officeDocument/2006/relationships" rot="90" type="pieWedge" r:blip="">
                  <dgm:adjLst/>
                </dgm:shape>
              </dgm:if>
              <dgm:else name="Name37">
                <dgm:shape xmlns:r="http://schemas.openxmlformats.org/officeDocument/2006/relationships" type="pieWedge" r:blip="">
                  <dgm:adjLst/>
                </dgm:shape>
              </dgm:else>
            </dgm:choose>
            <dgm:presOf axis="ch" ptType="node" st="2" cnt="1"/>
            <dgm:constrLst/>
            <dgm:ruleLst>
              <dgm:rule type="primFontSz" val="5" fact="NaN" max="NaN"/>
            </dgm:ruleLst>
          </dgm:layoutNode>
          <dgm:layoutNode name="quadrant3" styleLbl="node1">
            <dgm:varLst>
              <dgm:chMax val="1"/>
              <dgm:bulletEnabled val="1"/>
            </dgm:varLst>
            <dgm:alg type="tx"/>
            <dgm:choose name="Name38">
              <dgm:if name="Name39" func="var" arg="dir" op="equ" val="norm">
                <dgm:shape xmlns:r="http://schemas.openxmlformats.org/officeDocument/2006/relationships" rot="180" type="pieWedge" r:blip="">
                  <dgm:adjLst/>
                </dgm:shape>
              </dgm:if>
              <dgm:else name="Name40">
                <dgm:shape xmlns:r="http://schemas.openxmlformats.org/officeDocument/2006/relationships" rot="270" type="pieWedge" r:blip="">
                  <dgm:adjLst/>
                </dgm:shape>
              </dgm:else>
            </dgm:choose>
            <dgm:presOf axis="ch" ptType="node" st="3" cnt="1"/>
            <dgm:constrLst/>
            <dgm:ruleLst>
              <dgm:rule type="primFontSz" val="5" fact="NaN" max="NaN"/>
            </dgm:ruleLst>
          </dgm:layoutNode>
          <dgm:layoutNode name="quadrant4" styleLbl="node1">
            <dgm:varLst>
              <dgm:chMax val="1"/>
              <dgm:bulletEnabled val="1"/>
            </dgm:varLst>
            <dgm:alg type="tx"/>
            <dgm:choose name="Name41">
              <dgm:if name="Name42" func="var" arg="dir" op="equ" val="norm">
                <dgm:shape xmlns:r="http://schemas.openxmlformats.org/officeDocument/2006/relationships" rot="270" type="pieWedge" r:blip="">
                  <dgm:adjLst/>
                </dgm:shape>
              </dgm:if>
              <dgm:else name="Name43">
                <dgm:shape xmlns:r="http://schemas.openxmlformats.org/officeDocument/2006/relationships" rot="180" type="pieWedge" r:blip="">
                  <dgm:adjLst/>
                </dgm:shape>
              </dgm:else>
            </dgm:choose>
            <dgm:presOf axis="ch" ptType="node" st="4" cnt="1"/>
            <dgm:constrLst/>
            <dgm:ruleLst>
              <dgm:rule type="primFontSz" val="5" fact="NaN" max="NaN"/>
            </dgm:ruleLst>
          </dgm:layoutNode>
          <dgm:layoutNode name="quadrantPlaceholder">
            <dgm:alg type="sp"/>
            <dgm:shape xmlns:r="http://schemas.openxmlformats.org/officeDocument/2006/relationships" r:blip="">
              <dgm:adjLst/>
            </dgm:shape>
            <dgm:presOf/>
            <dgm:constrLst/>
            <dgm:ruleLst/>
          </dgm:layoutNode>
        </dgm:layoutNode>
        <dgm:layoutNode name="center1" styleLbl="fgShp">
          <dgm:alg type="sp"/>
          <dgm:choose name="Name44">
            <dgm:if name="Name45" func="var" arg="dir" op="equ" val="norm">
              <dgm:shape xmlns:r="http://schemas.openxmlformats.org/officeDocument/2006/relationships" type="circularArrow" r:blip="" zOrderOff="16">
                <dgm:adjLst/>
              </dgm:shape>
            </dgm:if>
            <dgm:else name="Name46">
              <dgm:shape xmlns:r="http://schemas.openxmlformats.org/officeDocument/2006/relationships" rot="180" type="leftCircularArrow" r:blip="" zOrderOff="16">
                <dgm:adjLst/>
              </dgm:shape>
            </dgm:else>
          </dgm:choose>
          <dgm:presOf/>
          <dgm:constrLst/>
          <dgm:ruleLst/>
        </dgm:layoutNode>
        <dgm:layoutNode name="center2" styleLbl="fgShp">
          <dgm:alg type="sp"/>
          <dgm:choose name="Name47">
            <dgm:if name="Name48" func="var" arg="dir" op="equ" val="norm">
              <dgm:shape xmlns:r="http://schemas.openxmlformats.org/officeDocument/2006/relationships" rot="180" type="circularArrow" r:blip="" zOrderOff="16">
                <dgm:adjLst/>
              </dgm:shape>
            </dgm:if>
            <dgm:else name="Name49">
              <dgm:shape xmlns:r="http://schemas.openxmlformats.org/officeDocument/2006/relationships" type="leftCircularArrow" r:blip="" zOrderOff="16">
                <dgm:adjLst/>
              </dgm:shape>
            </dgm:else>
          </dgm:choose>
          <dgm:presOf/>
          <dgm:constrLst/>
          <dgm:ruleLst/>
        </dgm:layoutNode>
      </dgm:if>
      <dgm:else name="Name50"/>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3"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noProof="0" smtClean="0"/>
              <a:t>Klicka här för att ändra format på bakgrundstexten</a:t>
            </a:r>
          </a:p>
          <a:p>
            <a:pPr lvl="1"/>
            <a:r>
              <a:rPr lang="sv-SE" altLang="sv-SE" noProof="0" smtClean="0"/>
              <a:t>Nivå två</a:t>
            </a:r>
          </a:p>
          <a:p>
            <a:pPr lvl="2"/>
            <a:r>
              <a:rPr lang="sv-SE" altLang="sv-SE" noProof="0" smtClean="0"/>
              <a:t>Nivå tre</a:t>
            </a:r>
          </a:p>
          <a:p>
            <a:pPr lvl="3"/>
            <a:r>
              <a:rPr lang="sv-SE" altLang="sv-SE" noProof="0" smtClean="0"/>
              <a:t>Nivå fyra</a:t>
            </a:r>
          </a:p>
          <a:p>
            <a:pPr lvl="4"/>
            <a:r>
              <a:rPr lang="sv-SE" altLang="sv-SE" noProof="0" smtClean="0"/>
              <a:t>Nivå fem</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buFontTx/>
              <a:buNone/>
              <a:defRPr sz="1200">
                <a:solidFill>
                  <a:schemeClr val="tx1"/>
                </a:solidFill>
                <a:latin typeface="Garamond" pitchFamily="18" charset="0"/>
              </a:defRPr>
            </a:lvl1pPr>
          </a:lstStyle>
          <a:p>
            <a:pPr>
              <a:defRPr/>
            </a:pPr>
            <a:endParaRPr lang="sv-SE" altLang="sv-SE"/>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buFontTx/>
              <a:buNone/>
              <a:defRPr sz="1200">
                <a:solidFill>
                  <a:schemeClr val="tx1"/>
                </a:solidFill>
                <a:latin typeface="Garamond" pitchFamily="18" charset="0"/>
              </a:defRPr>
            </a:lvl1pPr>
          </a:lstStyle>
          <a:p>
            <a:pPr>
              <a:defRPr/>
            </a:pPr>
            <a:fld id="{F48996F9-5F9A-440E-BE14-62843247AFEF}" type="slidenum">
              <a:rPr lang="sv-SE" altLang="sv-SE"/>
              <a:pPr>
                <a:defRPr/>
              </a:pPr>
              <a:t>‹#›</a:t>
            </a:fld>
            <a:endParaRPr lang="sv-SE" altLang="sv-SE"/>
          </a:p>
        </p:txBody>
      </p:sp>
    </p:spTree>
    <p:extLst>
      <p:ext uri="{BB962C8B-B14F-4D97-AF65-F5344CB8AC3E}">
        <p14:creationId xmlns:p14="http://schemas.microsoft.com/office/powerpoint/2010/main" val="13222023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6" charset="0"/>
        <a:ea typeface="+mn-ea"/>
        <a:cs typeface="+mn-cs"/>
      </a:defRPr>
    </a:lvl1pPr>
    <a:lvl2pPr marL="457200" algn="l" rtl="0" eaLnBrk="0" fontAlgn="base" hangingPunct="0">
      <a:spcBef>
        <a:spcPct val="30000"/>
      </a:spcBef>
      <a:spcAft>
        <a:spcPct val="0"/>
      </a:spcAft>
      <a:defRPr sz="1200" kern="1200">
        <a:solidFill>
          <a:schemeClr val="tx1"/>
        </a:solidFill>
        <a:latin typeface="Times" pitchFamily="-16" charset="0"/>
        <a:ea typeface="+mn-ea"/>
        <a:cs typeface="+mn-cs"/>
      </a:defRPr>
    </a:lvl2pPr>
    <a:lvl3pPr marL="914400" algn="l" rtl="0" eaLnBrk="0" fontAlgn="base" hangingPunct="0">
      <a:spcBef>
        <a:spcPct val="30000"/>
      </a:spcBef>
      <a:spcAft>
        <a:spcPct val="0"/>
      </a:spcAft>
      <a:defRPr sz="1200" kern="1200">
        <a:solidFill>
          <a:schemeClr val="tx1"/>
        </a:solidFill>
        <a:latin typeface="Times" pitchFamily="-16" charset="0"/>
        <a:ea typeface="+mn-ea"/>
        <a:cs typeface="+mn-cs"/>
      </a:defRPr>
    </a:lvl3pPr>
    <a:lvl4pPr marL="1371600" algn="l" rtl="0" eaLnBrk="0" fontAlgn="base" hangingPunct="0">
      <a:spcBef>
        <a:spcPct val="30000"/>
      </a:spcBef>
      <a:spcAft>
        <a:spcPct val="0"/>
      </a:spcAft>
      <a:defRPr sz="1200" kern="1200">
        <a:solidFill>
          <a:schemeClr val="tx1"/>
        </a:solidFill>
        <a:latin typeface="Times" pitchFamily="-16" charset="0"/>
        <a:ea typeface="+mn-ea"/>
        <a:cs typeface="+mn-cs"/>
      </a:defRPr>
    </a:lvl4pPr>
    <a:lvl5pPr marL="1828800" algn="l" rtl="0" eaLnBrk="0" fontAlgn="base" hangingPunct="0">
      <a:spcBef>
        <a:spcPct val="30000"/>
      </a:spcBef>
      <a:spcAft>
        <a:spcPct val="0"/>
      </a:spcAft>
      <a:defRPr sz="1200" kern="1200">
        <a:solidFill>
          <a:schemeClr val="tx1"/>
        </a:solidFill>
        <a:latin typeface="Times"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sv-SE" altLang="sv-SE" smtClean="0"/>
          </a:p>
        </p:txBody>
      </p:sp>
      <p:sp>
        <p:nvSpPr>
          <p:cNvPr id="8196"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9488" indent="-288265">
              <a:spcBef>
                <a:spcPct val="30000"/>
              </a:spcBef>
              <a:defRPr sz="1200">
                <a:solidFill>
                  <a:schemeClr val="tx1"/>
                </a:solidFill>
                <a:latin typeface="Calibri" pitchFamily="34" charset="0"/>
              </a:defRPr>
            </a:lvl2pPr>
            <a:lvl3pPr marL="1153058" indent="-230612">
              <a:spcBef>
                <a:spcPct val="30000"/>
              </a:spcBef>
              <a:defRPr sz="1200">
                <a:solidFill>
                  <a:schemeClr val="tx1"/>
                </a:solidFill>
                <a:latin typeface="Calibri" pitchFamily="34" charset="0"/>
              </a:defRPr>
            </a:lvl3pPr>
            <a:lvl4pPr marL="1614282" indent="-230612">
              <a:spcBef>
                <a:spcPct val="30000"/>
              </a:spcBef>
              <a:defRPr sz="1200">
                <a:solidFill>
                  <a:schemeClr val="tx1"/>
                </a:solidFill>
                <a:latin typeface="Calibri" pitchFamily="34" charset="0"/>
              </a:defRPr>
            </a:lvl4pPr>
            <a:lvl5pPr marL="2075505" indent="-230612">
              <a:spcBef>
                <a:spcPct val="30000"/>
              </a:spcBef>
              <a:defRPr sz="1200">
                <a:solidFill>
                  <a:schemeClr val="tx1"/>
                </a:solidFill>
                <a:latin typeface="Calibri" pitchFamily="34" charset="0"/>
              </a:defRPr>
            </a:lvl5pPr>
            <a:lvl6pPr marL="2536728" indent="-230612" eaLnBrk="0" fontAlgn="base" hangingPunct="0">
              <a:spcBef>
                <a:spcPct val="30000"/>
              </a:spcBef>
              <a:spcAft>
                <a:spcPct val="0"/>
              </a:spcAft>
              <a:defRPr sz="1200">
                <a:solidFill>
                  <a:schemeClr val="tx1"/>
                </a:solidFill>
                <a:latin typeface="Calibri" pitchFamily="34" charset="0"/>
              </a:defRPr>
            </a:lvl6pPr>
            <a:lvl7pPr marL="2997952" indent="-230612" eaLnBrk="0" fontAlgn="base" hangingPunct="0">
              <a:spcBef>
                <a:spcPct val="30000"/>
              </a:spcBef>
              <a:spcAft>
                <a:spcPct val="0"/>
              </a:spcAft>
              <a:defRPr sz="1200">
                <a:solidFill>
                  <a:schemeClr val="tx1"/>
                </a:solidFill>
                <a:latin typeface="Calibri" pitchFamily="34" charset="0"/>
              </a:defRPr>
            </a:lvl7pPr>
            <a:lvl8pPr marL="3459175" indent="-230612" eaLnBrk="0" fontAlgn="base" hangingPunct="0">
              <a:spcBef>
                <a:spcPct val="30000"/>
              </a:spcBef>
              <a:spcAft>
                <a:spcPct val="0"/>
              </a:spcAft>
              <a:defRPr sz="1200">
                <a:solidFill>
                  <a:schemeClr val="tx1"/>
                </a:solidFill>
                <a:latin typeface="Calibri" pitchFamily="34" charset="0"/>
              </a:defRPr>
            </a:lvl8pPr>
            <a:lvl9pPr marL="3920399" indent="-230612" eaLnBrk="0" fontAlgn="base" hangingPunct="0">
              <a:spcBef>
                <a:spcPct val="30000"/>
              </a:spcBef>
              <a:spcAft>
                <a:spcPct val="0"/>
              </a:spcAft>
              <a:defRPr sz="1200">
                <a:solidFill>
                  <a:schemeClr val="tx1"/>
                </a:solidFill>
                <a:latin typeface="Calibri" pitchFamily="34" charset="0"/>
              </a:defRPr>
            </a:lvl9pPr>
          </a:lstStyle>
          <a:p>
            <a:pPr>
              <a:spcBef>
                <a:spcPct val="0"/>
              </a:spcBef>
            </a:pPr>
            <a:fld id="{56B38DAD-8843-4BDC-852A-4F83701FE47F}" type="slidenum">
              <a:rPr lang="sv-SE" altLang="sv-SE">
                <a:latin typeface="Arial" charset="0"/>
              </a:rPr>
              <a:pPr>
                <a:spcBef>
                  <a:spcPct val="0"/>
                </a:spcBef>
              </a:pPr>
              <a:t>1</a:t>
            </a:fld>
            <a:endParaRPr lang="sv-SE" altLang="sv-SE">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Platshållare för bildobjekt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Platshållare för anteckninga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sv-SE" altLang="sv-SE" dirty="0" smtClean="0"/>
              <a:t>  </a:t>
            </a:r>
          </a:p>
          <a:p>
            <a:r>
              <a:rPr lang="sv-SE" altLang="sv-SE" dirty="0" smtClean="0"/>
              <a:t> </a:t>
            </a:r>
          </a:p>
        </p:txBody>
      </p:sp>
      <p:sp>
        <p:nvSpPr>
          <p:cNvPr id="16388" name="Platshållare för bildnumm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itchFamily="34" charset="0"/>
              </a:defRPr>
            </a:lvl1pPr>
            <a:lvl2pPr marL="749488" indent="-288265">
              <a:spcBef>
                <a:spcPct val="30000"/>
              </a:spcBef>
              <a:defRPr sz="1200">
                <a:solidFill>
                  <a:schemeClr val="tx1"/>
                </a:solidFill>
                <a:latin typeface="Calibri" pitchFamily="34" charset="0"/>
              </a:defRPr>
            </a:lvl2pPr>
            <a:lvl3pPr marL="1153058" indent="-230612">
              <a:spcBef>
                <a:spcPct val="30000"/>
              </a:spcBef>
              <a:defRPr sz="1200">
                <a:solidFill>
                  <a:schemeClr val="tx1"/>
                </a:solidFill>
                <a:latin typeface="Calibri" pitchFamily="34" charset="0"/>
              </a:defRPr>
            </a:lvl3pPr>
            <a:lvl4pPr marL="1614282" indent="-230612">
              <a:spcBef>
                <a:spcPct val="30000"/>
              </a:spcBef>
              <a:defRPr sz="1200">
                <a:solidFill>
                  <a:schemeClr val="tx1"/>
                </a:solidFill>
                <a:latin typeface="Calibri" pitchFamily="34" charset="0"/>
              </a:defRPr>
            </a:lvl4pPr>
            <a:lvl5pPr marL="2075505" indent="-230612">
              <a:spcBef>
                <a:spcPct val="30000"/>
              </a:spcBef>
              <a:defRPr sz="1200">
                <a:solidFill>
                  <a:schemeClr val="tx1"/>
                </a:solidFill>
                <a:latin typeface="Calibri" pitchFamily="34" charset="0"/>
              </a:defRPr>
            </a:lvl5pPr>
            <a:lvl6pPr marL="2536728" indent="-230612" eaLnBrk="0" fontAlgn="base" hangingPunct="0">
              <a:spcBef>
                <a:spcPct val="30000"/>
              </a:spcBef>
              <a:spcAft>
                <a:spcPct val="0"/>
              </a:spcAft>
              <a:defRPr sz="1200">
                <a:solidFill>
                  <a:schemeClr val="tx1"/>
                </a:solidFill>
                <a:latin typeface="Calibri" pitchFamily="34" charset="0"/>
              </a:defRPr>
            </a:lvl6pPr>
            <a:lvl7pPr marL="2997952" indent="-230612" eaLnBrk="0" fontAlgn="base" hangingPunct="0">
              <a:spcBef>
                <a:spcPct val="30000"/>
              </a:spcBef>
              <a:spcAft>
                <a:spcPct val="0"/>
              </a:spcAft>
              <a:defRPr sz="1200">
                <a:solidFill>
                  <a:schemeClr val="tx1"/>
                </a:solidFill>
                <a:latin typeface="Calibri" pitchFamily="34" charset="0"/>
              </a:defRPr>
            </a:lvl7pPr>
            <a:lvl8pPr marL="3459175" indent="-230612" eaLnBrk="0" fontAlgn="base" hangingPunct="0">
              <a:spcBef>
                <a:spcPct val="30000"/>
              </a:spcBef>
              <a:spcAft>
                <a:spcPct val="0"/>
              </a:spcAft>
              <a:defRPr sz="1200">
                <a:solidFill>
                  <a:schemeClr val="tx1"/>
                </a:solidFill>
                <a:latin typeface="Calibri" pitchFamily="34" charset="0"/>
              </a:defRPr>
            </a:lvl8pPr>
            <a:lvl9pPr marL="3920399" indent="-230612" eaLnBrk="0" fontAlgn="base" hangingPunct="0">
              <a:spcBef>
                <a:spcPct val="30000"/>
              </a:spcBef>
              <a:spcAft>
                <a:spcPct val="0"/>
              </a:spcAft>
              <a:defRPr sz="1200">
                <a:solidFill>
                  <a:schemeClr val="tx1"/>
                </a:solidFill>
                <a:latin typeface="Calibri" pitchFamily="34" charset="0"/>
              </a:defRPr>
            </a:lvl9pPr>
          </a:lstStyle>
          <a:p>
            <a:pPr>
              <a:spcBef>
                <a:spcPct val="0"/>
              </a:spcBef>
            </a:pPr>
            <a:fld id="{861A5F21-EDFD-45FC-9216-EFAAC1E0C028}" type="slidenum">
              <a:rPr lang="sv-SE" altLang="sv-SE">
                <a:latin typeface="Arial" charset="0"/>
              </a:rPr>
              <a:pPr>
                <a:spcBef>
                  <a:spcPct val="0"/>
                </a:spcBef>
              </a:pPr>
              <a:t>2</a:t>
            </a:fld>
            <a:endParaRPr lang="sv-SE" altLang="sv-SE">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5"/>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sv-SE" smtClean="0"/>
              <a:t>Klicka här för att ändra format på underrubrik i bakgrunden</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40971404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1870583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515100" y="609600"/>
            <a:ext cx="1943100" cy="5486400"/>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685800" y="609600"/>
            <a:ext cx="5676900" cy="548640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2694495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546217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0"/>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sv-SE" smtClean="0"/>
              <a:t>Klicka här för att ändra format på bakgrundstexten</a:t>
            </a:r>
          </a:p>
        </p:txBody>
      </p:sp>
      <p:sp>
        <p:nvSpPr>
          <p:cNvPr id="4"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7078615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181650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57200" y="274638"/>
            <a:ext cx="8229600" cy="1143000"/>
          </a:xfrm>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923612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9626859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138295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0" y="273050"/>
            <a:ext cx="3008313" cy="1162050"/>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1566644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8"/>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sv-SE" noProof="0" smtClean="0"/>
              <a:t>Klicka på ikonen för att lägga till en bild</a:t>
            </a:r>
            <a:endParaRPr lang="sv-SE" noProof="0" smtClean="0"/>
          </a:p>
        </p:txBody>
      </p:sp>
      <p:sp>
        <p:nvSpPr>
          <p:cNvPr id="4" name="Platshållare för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Rectangle 21"/>
          <p:cNvSpPr>
            <a:spLocks noGrp="1" noChangeArrowheads="1"/>
          </p:cNvSpPr>
          <p:nvPr>
            <p:ph type="ftr" sz="quarter" idx="10"/>
          </p:nvPr>
        </p:nvSpPr>
        <p:spPr>
          <a:ln/>
        </p:spPr>
        <p:txBody>
          <a:bodyPr/>
          <a:lstStyle>
            <a:lvl1pPr>
              <a:defRPr/>
            </a:lvl1pPr>
          </a:lstStyle>
          <a:p>
            <a:pPr>
              <a:defRPr/>
            </a:pPr>
            <a:r>
              <a:rPr lang="sv-SE" altLang="sv-SE"/>
              <a:t>Ämne</a:t>
            </a:r>
          </a:p>
        </p:txBody>
      </p:sp>
    </p:spTree>
    <p:extLst>
      <p:ext uri="{BB962C8B-B14F-4D97-AF65-F5344CB8AC3E}">
        <p14:creationId xmlns:p14="http://schemas.microsoft.com/office/powerpoint/2010/main" val="37285920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992313" y="6096000"/>
            <a:ext cx="6640512" cy="22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09600" y="5946775"/>
            <a:ext cx="1219200"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19"/>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sv-SE" altLang="sv-SE" smtClean="0"/>
              <a:t>Klicka här för att ändra format på bakgrundsrubriken</a:t>
            </a:r>
          </a:p>
        </p:txBody>
      </p:sp>
      <p:sp>
        <p:nvSpPr>
          <p:cNvPr id="1029" name="Rectangle 20"/>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ltLang="sv-SE" smtClean="0"/>
              <a:t>Klicka här för att ändra format på bakgrundstexten</a:t>
            </a:r>
          </a:p>
          <a:p>
            <a:pPr lvl="1"/>
            <a:r>
              <a:rPr lang="sv-SE" altLang="sv-SE" smtClean="0"/>
              <a:t>Nivå två</a:t>
            </a:r>
          </a:p>
          <a:p>
            <a:pPr lvl="2"/>
            <a:r>
              <a:rPr lang="sv-SE" altLang="sv-SE" smtClean="0"/>
              <a:t>Nivå tre</a:t>
            </a:r>
          </a:p>
          <a:p>
            <a:pPr lvl="3"/>
            <a:r>
              <a:rPr lang="sv-SE" altLang="sv-SE" smtClean="0"/>
              <a:t>Nivå fyra</a:t>
            </a:r>
          </a:p>
          <a:p>
            <a:pPr lvl="4"/>
            <a:r>
              <a:rPr lang="sv-SE" altLang="sv-SE" smtClean="0"/>
              <a:t>Nivå fem</a:t>
            </a:r>
          </a:p>
        </p:txBody>
      </p:sp>
      <p:sp>
        <p:nvSpPr>
          <p:cNvPr id="1045" name="Rectangle 21"/>
          <p:cNvSpPr>
            <a:spLocks noGrp="1" noChangeArrowheads="1"/>
          </p:cNvSpPr>
          <p:nvPr>
            <p:ph type="ftr" sz="quarter" idx="3"/>
          </p:nvPr>
        </p:nvSpPr>
        <p:spPr bwMode="auto">
          <a:xfrm>
            <a:off x="533400" y="6510338"/>
            <a:ext cx="42672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FontTx/>
              <a:buNone/>
              <a:defRPr sz="900">
                <a:solidFill>
                  <a:schemeClr val="tx1"/>
                </a:solidFill>
                <a:latin typeface="AGaramond" pitchFamily="18" charset="0"/>
              </a:defRPr>
            </a:lvl1pPr>
          </a:lstStyle>
          <a:p>
            <a:pPr>
              <a:defRPr/>
            </a:pPr>
            <a:r>
              <a:rPr lang="sv-SE" altLang="sv-SE"/>
              <a:t>Ämne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rtl="0" eaLnBrk="1" fontAlgn="base" hangingPunct="1">
        <a:spcBef>
          <a:spcPct val="0"/>
        </a:spcBef>
        <a:spcAft>
          <a:spcPct val="0"/>
        </a:spcAft>
        <a:defRPr sz="3400">
          <a:solidFill>
            <a:schemeClr val="tx2"/>
          </a:solidFill>
          <a:latin typeface="+mj-lt"/>
          <a:ea typeface="+mj-ea"/>
          <a:cs typeface="+mj-cs"/>
        </a:defRPr>
      </a:lvl1pPr>
      <a:lvl2pPr algn="ctr" rtl="0" eaLnBrk="1" fontAlgn="base" hangingPunct="1">
        <a:spcBef>
          <a:spcPct val="0"/>
        </a:spcBef>
        <a:spcAft>
          <a:spcPct val="0"/>
        </a:spcAft>
        <a:defRPr sz="3400">
          <a:solidFill>
            <a:schemeClr val="tx2"/>
          </a:solidFill>
          <a:latin typeface="Arial" charset="0"/>
        </a:defRPr>
      </a:lvl2pPr>
      <a:lvl3pPr algn="ctr" rtl="0" eaLnBrk="1" fontAlgn="base" hangingPunct="1">
        <a:spcBef>
          <a:spcPct val="0"/>
        </a:spcBef>
        <a:spcAft>
          <a:spcPct val="0"/>
        </a:spcAft>
        <a:defRPr sz="3400">
          <a:solidFill>
            <a:schemeClr val="tx2"/>
          </a:solidFill>
          <a:latin typeface="Arial" charset="0"/>
        </a:defRPr>
      </a:lvl3pPr>
      <a:lvl4pPr algn="ctr" rtl="0" eaLnBrk="1" fontAlgn="base" hangingPunct="1">
        <a:spcBef>
          <a:spcPct val="0"/>
        </a:spcBef>
        <a:spcAft>
          <a:spcPct val="0"/>
        </a:spcAft>
        <a:defRPr sz="3400">
          <a:solidFill>
            <a:schemeClr val="tx2"/>
          </a:solidFill>
          <a:latin typeface="Arial" charset="0"/>
        </a:defRPr>
      </a:lvl4pPr>
      <a:lvl5pPr algn="ctr" rtl="0" eaLnBrk="1" fontAlgn="base" hangingPunct="1">
        <a:spcBef>
          <a:spcPct val="0"/>
        </a:spcBef>
        <a:spcAft>
          <a:spcPct val="0"/>
        </a:spcAft>
        <a:defRPr sz="3400">
          <a:solidFill>
            <a:schemeClr val="tx2"/>
          </a:solidFill>
          <a:latin typeface="Arial" charset="0"/>
        </a:defRPr>
      </a:lvl5pPr>
      <a:lvl6pPr marL="457200" algn="ctr" rtl="0" eaLnBrk="1" fontAlgn="base" hangingPunct="1">
        <a:spcBef>
          <a:spcPct val="0"/>
        </a:spcBef>
        <a:spcAft>
          <a:spcPct val="0"/>
        </a:spcAft>
        <a:defRPr sz="3400">
          <a:solidFill>
            <a:schemeClr val="tx2"/>
          </a:solidFill>
          <a:latin typeface="Arial" charset="0"/>
        </a:defRPr>
      </a:lvl6pPr>
      <a:lvl7pPr marL="914400" algn="ctr" rtl="0" eaLnBrk="1" fontAlgn="base" hangingPunct="1">
        <a:spcBef>
          <a:spcPct val="0"/>
        </a:spcBef>
        <a:spcAft>
          <a:spcPct val="0"/>
        </a:spcAft>
        <a:defRPr sz="3400">
          <a:solidFill>
            <a:schemeClr val="tx2"/>
          </a:solidFill>
          <a:latin typeface="Arial" charset="0"/>
        </a:defRPr>
      </a:lvl7pPr>
      <a:lvl8pPr marL="1371600" algn="ctr" rtl="0" eaLnBrk="1" fontAlgn="base" hangingPunct="1">
        <a:spcBef>
          <a:spcPct val="0"/>
        </a:spcBef>
        <a:spcAft>
          <a:spcPct val="0"/>
        </a:spcAft>
        <a:defRPr sz="3400">
          <a:solidFill>
            <a:schemeClr val="tx2"/>
          </a:solidFill>
          <a:latin typeface="Arial" charset="0"/>
        </a:defRPr>
      </a:lvl8pPr>
      <a:lvl9pPr marL="1828800" algn="ctr" rtl="0" eaLnBrk="1" fontAlgn="base" hangingPunct="1">
        <a:spcBef>
          <a:spcPct val="0"/>
        </a:spcBef>
        <a:spcAft>
          <a:spcPct val="0"/>
        </a:spcAft>
        <a:defRPr sz="3400">
          <a:solidFill>
            <a:schemeClr val="tx2"/>
          </a:solidFill>
          <a:latin typeface="Arial" charset="0"/>
        </a:defRPr>
      </a:lvl9pPr>
    </p:titleStyle>
    <p:bodyStyle>
      <a:lvl1pPr marL="342900" indent="-342900" algn="l" rtl="0" eaLnBrk="1" fontAlgn="base" hangingPunct="1">
        <a:spcBef>
          <a:spcPct val="20000"/>
        </a:spcBef>
        <a:spcAft>
          <a:spcPct val="0"/>
        </a:spcAft>
        <a:buChar char="•"/>
        <a:defRPr sz="1900">
          <a:solidFill>
            <a:schemeClr val="tx1"/>
          </a:solidFill>
          <a:latin typeface="+mn-lt"/>
          <a:ea typeface="+mn-ea"/>
          <a:cs typeface="+mn-cs"/>
        </a:defRPr>
      </a:lvl1pPr>
      <a:lvl2pPr marL="742950" indent="-285750" algn="l" rtl="0" eaLnBrk="1" fontAlgn="base" hangingPunct="1">
        <a:spcBef>
          <a:spcPct val="20000"/>
        </a:spcBef>
        <a:spcAft>
          <a:spcPct val="0"/>
        </a:spcAft>
        <a:buChar char="–"/>
        <a:defRPr sz="1900">
          <a:solidFill>
            <a:schemeClr val="tx1"/>
          </a:solidFill>
          <a:latin typeface="+mn-lt"/>
        </a:defRPr>
      </a:lvl2pPr>
      <a:lvl3pPr marL="1143000" indent="-228600" algn="l" rtl="0" eaLnBrk="1" fontAlgn="base" hangingPunct="1">
        <a:spcBef>
          <a:spcPct val="20000"/>
        </a:spcBef>
        <a:spcAft>
          <a:spcPct val="0"/>
        </a:spcAft>
        <a:buChar char="•"/>
        <a:defRPr sz="1900">
          <a:solidFill>
            <a:schemeClr val="tx1"/>
          </a:solidFill>
          <a:latin typeface="+mn-lt"/>
        </a:defRPr>
      </a:lvl3pPr>
      <a:lvl4pPr marL="1600200" indent="-228600" algn="l" rtl="0" eaLnBrk="1" fontAlgn="base" hangingPunct="1">
        <a:spcBef>
          <a:spcPct val="20000"/>
        </a:spcBef>
        <a:spcAft>
          <a:spcPct val="0"/>
        </a:spcAft>
        <a:buChar char="–"/>
        <a:defRPr sz="1900">
          <a:solidFill>
            <a:schemeClr val="tx1"/>
          </a:solidFill>
          <a:latin typeface="+mn-lt"/>
        </a:defRPr>
      </a:lvl4pPr>
      <a:lvl5pPr marL="2057400" indent="-228600" algn="l" rtl="0" eaLnBrk="1" fontAlgn="base" hangingPunct="1">
        <a:spcBef>
          <a:spcPct val="20000"/>
        </a:spcBef>
        <a:spcAft>
          <a:spcPct val="0"/>
        </a:spcAft>
        <a:buChar char="»"/>
        <a:defRPr sz="1900">
          <a:solidFill>
            <a:schemeClr val="tx1"/>
          </a:solidFill>
          <a:latin typeface="+mn-lt"/>
        </a:defRPr>
      </a:lvl5pPr>
      <a:lvl6pPr marL="2514600" indent="-228600" algn="l" rtl="0" eaLnBrk="1" fontAlgn="base" hangingPunct="1">
        <a:spcBef>
          <a:spcPct val="20000"/>
        </a:spcBef>
        <a:spcAft>
          <a:spcPct val="0"/>
        </a:spcAft>
        <a:buChar char="»"/>
        <a:defRPr sz="1900">
          <a:solidFill>
            <a:schemeClr val="tx1"/>
          </a:solidFill>
          <a:latin typeface="+mn-lt"/>
        </a:defRPr>
      </a:lvl6pPr>
      <a:lvl7pPr marL="2971800" indent="-228600" algn="l" rtl="0" eaLnBrk="1" fontAlgn="base" hangingPunct="1">
        <a:spcBef>
          <a:spcPct val="20000"/>
        </a:spcBef>
        <a:spcAft>
          <a:spcPct val="0"/>
        </a:spcAft>
        <a:buChar char="»"/>
        <a:defRPr sz="1900">
          <a:solidFill>
            <a:schemeClr val="tx1"/>
          </a:solidFill>
          <a:latin typeface="+mn-lt"/>
        </a:defRPr>
      </a:lvl7pPr>
      <a:lvl8pPr marL="3429000" indent="-228600" algn="l" rtl="0" eaLnBrk="1" fontAlgn="base" hangingPunct="1">
        <a:spcBef>
          <a:spcPct val="20000"/>
        </a:spcBef>
        <a:spcAft>
          <a:spcPct val="0"/>
        </a:spcAft>
        <a:buChar char="»"/>
        <a:defRPr sz="1900">
          <a:solidFill>
            <a:schemeClr val="tx1"/>
          </a:solidFill>
          <a:latin typeface="+mn-lt"/>
        </a:defRPr>
      </a:lvl8pPr>
      <a:lvl9pPr marL="3886200" indent="-228600" algn="l" rtl="0" eaLnBrk="1" fontAlgn="base" hangingPunct="1">
        <a:spcBef>
          <a:spcPct val="20000"/>
        </a:spcBef>
        <a:spcAft>
          <a:spcPct val="0"/>
        </a:spcAft>
        <a:buChar char="»"/>
        <a:defRPr sz="19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170269" y="225925"/>
            <a:ext cx="4750296" cy="1143000"/>
          </a:xfrm>
        </p:spPr>
        <p:txBody>
          <a:bodyPr>
            <a:normAutofit fontScale="90000"/>
          </a:bodyPr>
          <a:lstStyle/>
          <a:p>
            <a:pPr eaLnBrk="1" fontAlgn="auto" hangingPunct="1">
              <a:spcAft>
                <a:spcPts val="0"/>
              </a:spcAft>
              <a:defRPr/>
            </a:pPr>
            <a:r>
              <a:rPr lang="sv-SE" sz="4000" dirty="0" err="1">
                <a:latin typeface="Garamond" panose="02020404030301010803" pitchFamily="18" charset="0"/>
              </a:rPr>
              <a:t>Bornholmsmodellen</a:t>
            </a:r>
            <a:r>
              <a:rPr lang="sv-SE" sz="4000" dirty="0">
                <a:latin typeface="Garamond" panose="02020404030301010803" pitchFamily="18" charset="0"/>
              </a:rPr>
              <a:t/>
            </a:r>
            <a:br>
              <a:rPr lang="sv-SE" sz="4000" dirty="0">
                <a:latin typeface="Garamond" panose="02020404030301010803" pitchFamily="18" charset="0"/>
              </a:rPr>
            </a:br>
            <a:r>
              <a:rPr lang="sv-SE" sz="4000" dirty="0"/>
              <a:t> </a:t>
            </a:r>
            <a:r>
              <a:rPr lang="sv-SE" sz="4000" dirty="0" smtClean="0"/>
              <a:t>   </a:t>
            </a:r>
            <a:endParaRPr lang="sv-SE" sz="4000" dirty="0"/>
          </a:p>
        </p:txBody>
      </p:sp>
      <p:sp>
        <p:nvSpPr>
          <p:cNvPr id="2" name="Platshållare för innehåll 1"/>
          <p:cNvSpPr>
            <a:spLocks noGrp="1"/>
          </p:cNvSpPr>
          <p:nvPr>
            <p:ph idx="1"/>
          </p:nvPr>
        </p:nvSpPr>
        <p:spPr>
          <a:xfrm>
            <a:off x="3203848" y="836712"/>
            <a:ext cx="5688632" cy="5194920"/>
          </a:xfrm>
        </p:spPr>
        <p:txBody>
          <a:bodyPr/>
          <a:lstStyle/>
          <a:p>
            <a:pPr marL="0" indent="0">
              <a:buNone/>
            </a:pPr>
            <a:r>
              <a:rPr lang="sv-SE" altLang="sv-SE" sz="1800" dirty="0">
                <a:latin typeface="Garamond" panose="02020404030301010803" pitchFamily="18" charset="0"/>
              </a:rPr>
              <a:t>Materialet </a:t>
            </a:r>
            <a:r>
              <a:rPr lang="sv-SE" sz="1800" dirty="0">
                <a:latin typeface="Garamond" panose="02020404030301010803" pitchFamily="18" charset="0"/>
              </a:rPr>
              <a:t>har funnits sedan mitten 1980 – talet och </a:t>
            </a:r>
            <a:r>
              <a:rPr lang="sv-SE" altLang="sv-SE" sz="1800" dirty="0">
                <a:latin typeface="Garamond" panose="02020404030301010803" pitchFamily="18" charset="0"/>
              </a:rPr>
              <a:t>utarbetades från början av professor Ingvar Lundberg. </a:t>
            </a:r>
            <a:r>
              <a:rPr lang="sv-SE" altLang="sv-SE" sz="1800" dirty="0" smtClean="0">
                <a:latin typeface="Garamond" panose="02020404030301010803" pitchFamily="18" charset="0"/>
              </a:rPr>
              <a:t>Jörgen Frost, Anette </a:t>
            </a:r>
            <a:r>
              <a:rPr lang="sv-SE" altLang="sv-SE" sz="1800" dirty="0" err="1" smtClean="0">
                <a:latin typeface="Garamond" panose="02020404030301010803" pitchFamily="18" charset="0"/>
              </a:rPr>
              <a:t>Amtorp</a:t>
            </a:r>
            <a:r>
              <a:rPr lang="sv-SE" altLang="sv-SE" sz="1800" dirty="0" smtClean="0">
                <a:latin typeface="Garamond" panose="02020404030301010803" pitchFamily="18" charset="0"/>
              </a:rPr>
              <a:t> och Karen </a:t>
            </a:r>
            <a:r>
              <a:rPr lang="sv-SE" altLang="sv-SE" sz="1800" dirty="0" err="1" smtClean="0">
                <a:latin typeface="Garamond" panose="02020404030301010803" pitchFamily="18" charset="0"/>
              </a:rPr>
              <a:t>Troest</a:t>
            </a:r>
            <a:r>
              <a:rPr lang="sv-SE" altLang="sv-SE" sz="1800" dirty="0" smtClean="0">
                <a:latin typeface="Garamond" panose="02020404030301010803" pitchFamily="18" charset="0"/>
              </a:rPr>
              <a:t> </a:t>
            </a:r>
            <a:r>
              <a:rPr lang="sv-SE" altLang="sv-SE" sz="1800" dirty="0">
                <a:latin typeface="Garamond" panose="02020404030301010803" pitchFamily="18" charset="0"/>
              </a:rPr>
              <a:t>som alla är från Bornholm, breddade materialet och flera lekar tillkom. </a:t>
            </a:r>
            <a:endParaRPr lang="sv-SE" altLang="sv-SE" sz="1800" dirty="0" smtClean="0">
              <a:latin typeface="Garamond" panose="02020404030301010803" pitchFamily="18" charset="0"/>
            </a:endParaRPr>
          </a:p>
          <a:p>
            <a:pPr marL="0" indent="0">
              <a:buNone/>
            </a:pPr>
            <a:endParaRPr lang="sv-SE" altLang="sv-SE" sz="1000" dirty="0">
              <a:latin typeface="Garamond" panose="02020404030301010803" pitchFamily="18" charset="0"/>
            </a:endParaRPr>
          </a:p>
          <a:p>
            <a:pPr marL="0" indent="0">
              <a:buNone/>
            </a:pPr>
            <a:r>
              <a:rPr lang="sv-SE" altLang="sv-SE" sz="1800" dirty="0" smtClean="0">
                <a:latin typeface="Garamond" panose="02020404030301010803" pitchFamily="18" charset="0"/>
              </a:rPr>
              <a:t>Detta material </a:t>
            </a:r>
            <a:r>
              <a:rPr lang="sv-SE" altLang="sv-SE" sz="1800" dirty="0">
                <a:latin typeface="Garamond" panose="02020404030301010803" pitchFamily="18" charset="0"/>
              </a:rPr>
              <a:t>ingick i en stor undersökning på Bornholm och Jylland. </a:t>
            </a:r>
            <a:r>
              <a:rPr lang="sv-SE" sz="1800" dirty="0">
                <a:latin typeface="Garamond" panose="02020404030301010803" pitchFamily="18" charset="0"/>
              </a:rPr>
              <a:t>Frågan för forskarna var: </a:t>
            </a:r>
            <a:r>
              <a:rPr lang="sv-SE" sz="1800" i="1" dirty="0">
                <a:latin typeface="Garamond" panose="02020404030301010803" pitchFamily="18" charset="0"/>
              </a:rPr>
              <a:t>Finns det en språklig förmåga</a:t>
            </a:r>
            <a:r>
              <a:rPr lang="sv-SE" sz="1800" i="1" dirty="0" smtClean="0">
                <a:latin typeface="Garamond" panose="02020404030301010803" pitchFamily="18" charset="0"/>
              </a:rPr>
              <a:t>?</a:t>
            </a:r>
          </a:p>
          <a:p>
            <a:pPr marL="0" indent="0">
              <a:buNone/>
            </a:pPr>
            <a:r>
              <a:rPr lang="sv-SE" sz="1800" dirty="0">
                <a:latin typeface="Garamond" panose="02020404030301010803" pitchFamily="18" charset="0"/>
              </a:rPr>
              <a:t>Före studien fanns det ingen skillnad i språkförståelse och bokstavsförståelse mellan referensgrupperna</a:t>
            </a:r>
            <a:r>
              <a:rPr lang="sv-SE" sz="1800" dirty="0" smtClean="0">
                <a:latin typeface="Garamond" panose="02020404030301010803" pitchFamily="18" charset="0"/>
              </a:rPr>
              <a:t>.</a:t>
            </a:r>
          </a:p>
          <a:p>
            <a:pPr marL="0" indent="0">
              <a:buNone/>
            </a:pPr>
            <a:endParaRPr lang="sv-SE" sz="1800" dirty="0">
              <a:latin typeface="Garamond" panose="02020404030301010803" pitchFamily="18" charset="0"/>
            </a:endParaRPr>
          </a:p>
          <a:p>
            <a:pPr marL="0" indent="0" fontAlgn="auto">
              <a:lnSpc>
                <a:spcPct val="80000"/>
              </a:lnSpc>
              <a:spcAft>
                <a:spcPts val="0"/>
              </a:spcAft>
              <a:buNone/>
              <a:defRPr/>
            </a:pPr>
            <a:r>
              <a:rPr lang="sv-SE" sz="1800" dirty="0" smtClean="0">
                <a:latin typeface="Garamond" panose="02020404030301010803" pitchFamily="18" charset="0"/>
              </a:rPr>
              <a:t>Det genomfördes dagliga </a:t>
            </a:r>
            <a:r>
              <a:rPr lang="sv-SE" sz="1800" dirty="0">
                <a:latin typeface="Garamond" panose="02020404030301010803" pitchFamily="18" charset="0"/>
              </a:rPr>
              <a:t>språkövningar i </a:t>
            </a:r>
            <a:r>
              <a:rPr lang="sv-SE" sz="1800" dirty="0" smtClean="0">
                <a:latin typeface="Garamond" panose="02020404030301010803" pitchFamily="18" charset="0"/>
              </a:rPr>
              <a:t>genomfördes i förskoleklass på Bornholm.</a:t>
            </a:r>
          </a:p>
          <a:p>
            <a:pPr marL="0" indent="0" fontAlgn="auto">
              <a:lnSpc>
                <a:spcPct val="80000"/>
              </a:lnSpc>
              <a:spcAft>
                <a:spcPts val="0"/>
              </a:spcAft>
              <a:buNone/>
              <a:defRPr/>
            </a:pPr>
            <a:r>
              <a:rPr lang="sv-SE" sz="1800" dirty="0" smtClean="0">
                <a:latin typeface="Garamond" panose="02020404030301010803" pitchFamily="18" charset="0"/>
              </a:rPr>
              <a:t> </a:t>
            </a:r>
          </a:p>
          <a:p>
            <a:pPr marL="0" indent="0" fontAlgn="auto">
              <a:lnSpc>
                <a:spcPct val="80000"/>
              </a:lnSpc>
              <a:spcAft>
                <a:spcPts val="0"/>
              </a:spcAft>
              <a:buNone/>
              <a:defRPr/>
            </a:pPr>
            <a:r>
              <a:rPr lang="sv-SE" sz="1800" dirty="0" smtClean="0">
                <a:latin typeface="Garamond" panose="02020404030301010803" pitchFamily="18" charset="0"/>
              </a:rPr>
              <a:t>När materialet jämfördes mellan Bornholm och Jylland visade det sig att:</a:t>
            </a:r>
            <a:endParaRPr lang="sv-SE" sz="1800" dirty="0">
              <a:latin typeface="Garamond" panose="02020404030301010803" pitchFamily="18" charset="0"/>
            </a:endParaRPr>
          </a:p>
          <a:p>
            <a:pPr marL="274320" indent="-274320" fontAlgn="auto">
              <a:lnSpc>
                <a:spcPct val="80000"/>
              </a:lnSpc>
              <a:spcAft>
                <a:spcPts val="0"/>
              </a:spcAft>
              <a:buNone/>
              <a:defRPr/>
            </a:pPr>
            <a:r>
              <a:rPr lang="sv-SE" sz="1800" dirty="0">
                <a:latin typeface="Garamond" panose="02020404030301010803" pitchFamily="18" charset="0"/>
              </a:rPr>
              <a:t>		</a:t>
            </a:r>
            <a:endParaRPr lang="sv-SE" sz="1800" dirty="0" smtClean="0">
              <a:latin typeface="Garamond" panose="02020404030301010803" pitchFamily="18" charset="0"/>
            </a:endParaRPr>
          </a:p>
          <a:p>
            <a:pPr marL="274320" indent="-274320" fontAlgn="auto">
              <a:lnSpc>
                <a:spcPct val="80000"/>
              </a:lnSpc>
              <a:spcAft>
                <a:spcPts val="0"/>
              </a:spcAft>
              <a:buNone/>
              <a:defRPr/>
            </a:pPr>
            <a:r>
              <a:rPr lang="sv-SE" sz="1800" dirty="0">
                <a:latin typeface="Garamond" panose="02020404030301010803" pitchFamily="18" charset="0"/>
              </a:rPr>
              <a:t>	</a:t>
            </a:r>
            <a:r>
              <a:rPr lang="sv-SE" sz="1800" dirty="0" smtClean="0">
                <a:latin typeface="Garamond" panose="02020404030301010803" pitchFamily="18" charset="0"/>
              </a:rPr>
              <a:t>		Barn </a:t>
            </a:r>
            <a:r>
              <a:rPr lang="sv-SE" sz="1800" dirty="0">
                <a:latin typeface="Garamond" panose="02020404030301010803" pitchFamily="18" charset="0"/>
              </a:rPr>
              <a:t>utan läs och </a:t>
            </a:r>
            <a:r>
              <a:rPr lang="sv-SE" sz="1800" dirty="0" smtClean="0">
                <a:latin typeface="Garamond" panose="02020404030301010803" pitchFamily="18" charset="0"/>
              </a:rPr>
              <a:t>skrivsvårigheter</a:t>
            </a:r>
          </a:p>
          <a:p>
            <a:pPr marL="274320" indent="-274320" fontAlgn="auto">
              <a:lnSpc>
                <a:spcPct val="80000"/>
              </a:lnSpc>
              <a:spcAft>
                <a:spcPts val="0"/>
              </a:spcAft>
              <a:buNone/>
              <a:defRPr/>
            </a:pPr>
            <a:r>
              <a:rPr lang="sv-SE" sz="1800" dirty="0" smtClean="0">
                <a:latin typeface="Garamond" panose="02020404030301010803" pitchFamily="18" charset="0"/>
              </a:rPr>
              <a:t>Utveckling</a:t>
            </a:r>
            <a:r>
              <a:rPr lang="sv-SE" sz="1800" dirty="0">
                <a:latin typeface="Garamond" panose="02020404030301010803" pitchFamily="18" charset="0"/>
              </a:rPr>
              <a:t>	</a:t>
            </a:r>
            <a:r>
              <a:rPr lang="sv-SE" sz="1800" dirty="0" smtClean="0">
                <a:latin typeface="Garamond" panose="02020404030301010803" pitchFamily="18" charset="0"/>
              </a:rPr>
              <a:t>Barn </a:t>
            </a:r>
            <a:r>
              <a:rPr lang="sv-SE" sz="1800" dirty="0">
                <a:latin typeface="Garamond" panose="02020404030301010803" pitchFamily="18" charset="0"/>
              </a:rPr>
              <a:t>med läs och skrivsvårigheter</a:t>
            </a:r>
          </a:p>
          <a:p>
            <a:pPr marL="0" indent="0">
              <a:buNone/>
            </a:pPr>
            <a:endParaRPr lang="sv-SE" sz="1800" i="1" dirty="0"/>
          </a:p>
          <a:p>
            <a:pPr marL="0" indent="0">
              <a:buNone/>
            </a:pPr>
            <a:endParaRPr lang="sv-SE" sz="1800" b="1" dirty="0"/>
          </a:p>
          <a:p>
            <a:endParaRPr lang="sv-SE" dirty="0"/>
          </a:p>
        </p:txBody>
      </p:sp>
      <p:pic>
        <p:nvPicPr>
          <p:cNvPr id="7172" name="Bildobjekt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60648"/>
            <a:ext cx="2592288" cy="3675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650" y="4869160"/>
            <a:ext cx="1814091" cy="11005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72713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7504" y="0"/>
            <a:ext cx="7416824" cy="981075"/>
          </a:xfrm>
        </p:spPr>
        <p:txBody>
          <a:bodyPr/>
          <a:lstStyle/>
          <a:p>
            <a:pPr eaLnBrk="1" fontAlgn="auto" hangingPunct="1">
              <a:spcAft>
                <a:spcPts val="0"/>
              </a:spcAft>
              <a:defRPr/>
            </a:pPr>
            <a:r>
              <a:rPr lang="sv-SE" dirty="0">
                <a:latin typeface="Garamond" panose="02020404030301010803" pitchFamily="18" charset="0"/>
              </a:rPr>
              <a:t>Varför </a:t>
            </a:r>
            <a:r>
              <a:rPr lang="sv-SE" dirty="0" smtClean="0">
                <a:latin typeface="Garamond" panose="02020404030301010803" pitchFamily="18" charset="0"/>
              </a:rPr>
              <a:t>arbeta efter </a:t>
            </a:r>
            <a:r>
              <a:rPr lang="sv-SE" dirty="0" err="1">
                <a:latin typeface="Garamond" panose="02020404030301010803" pitchFamily="18" charset="0"/>
              </a:rPr>
              <a:t>B</a:t>
            </a:r>
            <a:r>
              <a:rPr lang="sv-SE" dirty="0" err="1" smtClean="0">
                <a:latin typeface="Garamond" panose="02020404030301010803" pitchFamily="18" charset="0"/>
              </a:rPr>
              <a:t>ornholmsmodellen</a:t>
            </a:r>
            <a:r>
              <a:rPr lang="sv-SE" dirty="0" smtClean="0">
                <a:latin typeface="Garamond" panose="02020404030301010803" pitchFamily="18" charset="0"/>
              </a:rPr>
              <a:t>?</a:t>
            </a:r>
            <a:endParaRPr lang="sv-SE" dirty="0">
              <a:latin typeface="Garamond" panose="02020404030301010803" pitchFamily="18" charset="0"/>
            </a:endParaRPr>
          </a:p>
        </p:txBody>
      </p:sp>
      <p:sp>
        <p:nvSpPr>
          <p:cNvPr id="4099" name="Rectangle 3"/>
          <p:cNvSpPr>
            <a:spLocks noGrp="1" noChangeArrowheads="1"/>
          </p:cNvSpPr>
          <p:nvPr>
            <p:ph idx="1"/>
          </p:nvPr>
        </p:nvSpPr>
        <p:spPr>
          <a:xfrm>
            <a:off x="179512" y="728700"/>
            <a:ext cx="8712968" cy="5397463"/>
          </a:xfrm>
        </p:spPr>
        <p:txBody>
          <a:bodyPr>
            <a:normAutofit/>
          </a:bodyPr>
          <a:lstStyle/>
          <a:p>
            <a:pPr marL="0" indent="0" fontAlgn="auto">
              <a:lnSpc>
                <a:spcPct val="80000"/>
              </a:lnSpc>
              <a:spcAft>
                <a:spcPts val="0"/>
              </a:spcAft>
              <a:buNone/>
              <a:defRPr/>
            </a:pPr>
            <a:r>
              <a:rPr lang="sv-SE" altLang="sv-SE" sz="2000" dirty="0">
                <a:latin typeface="Garamond" panose="02020404030301010803" pitchFamily="18" charset="0"/>
              </a:rPr>
              <a:t>F</a:t>
            </a:r>
            <a:r>
              <a:rPr lang="sv-SE" altLang="sv-SE" sz="2000" dirty="0" smtClean="0">
                <a:latin typeface="Garamond" panose="02020404030301010803" pitchFamily="18" charset="0"/>
              </a:rPr>
              <a:t>orskning tyder </a:t>
            </a:r>
            <a:r>
              <a:rPr lang="sv-SE" altLang="sv-SE" sz="2000" dirty="0">
                <a:latin typeface="Garamond" panose="02020404030301010803" pitchFamily="18" charset="0"/>
              </a:rPr>
              <a:t>på att fonologisk medvetenhet kan förebygga senare läs- och skrivsvårigheter hos </a:t>
            </a:r>
            <a:r>
              <a:rPr lang="sv-SE" altLang="sv-SE" sz="2000" dirty="0" smtClean="0">
                <a:latin typeface="Garamond" panose="02020404030301010803" pitchFamily="18" charset="0"/>
              </a:rPr>
              <a:t>barn och detta kan göras </a:t>
            </a:r>
            <a:r>
              <a:rPr lang="sv-SE" altLang="sv-SE" sz="2000" dirty="0">
                <a:latin typeface="Garamond" panose="02020404030301010803" pitchFamily="18" charset="0"/>
              </a:rPr>
              <a:t>genom systematiska språklekar. </a:t>
            </a:r>
            <a:endParaRPr lang="sv-SE" altLang="sv-SE" sz="2000" dirty="0" smtClean="0">
              <a:latin typeface="Garamond" panose="02020404030301010803" pitchFamily="18" charset="0"/>
            </a:endParaRPr>
          </a:p>
          <a:p>
            <a:pPr marL="0" indent="0" fontAlgn="auto">
              <a:lnSpc>
                <a:spcPct val="80000"/>
              </a:lnSpc>
              <a:spcAft>
                <a:spcPts val="0"/>
              </a:spcAft>
              <a:buNone/>
              <a:defRPr/>
            </a:pPr>
            <a:endParaRPr lang="sv-SE" altLang="sv-SE" sz="2000" dirty="0">
              <a:latin typeface="Garamond" panose="02020404030301010803" pitchFamily="18" charset="0"/>
            </a:endParaRPr>
          </a:p>
          <a:p>
            <a:pPr marL="0" indent="0" fontAlgn="auto">
              <a:lnSpc>
                <a:spcPct val="80000"/>
              </a:lnSpc>
              <a:spcAft>
                <a:spcPts val="0"/>
              </a:spcAft>
              <a:buNone/>
              <a:defRPr/>
            </a:pPr>
            <a:r>
              <a:rPr lang="sv-SE" altLang="sv-SE" sz="2000" dirty="0" smtClean="0">
                <a:latin typeface="Garamond" panose="02020404030301010803" pitchFamily="18" charset="0"/>
              </a:rPr>
              <a:t>Det </a:t>
            </a:r>
            <a:r>
              <a:rPr lang="sv-SE" altLang="sv-SE" sz="2000" dirty="0">
                <a:latin typeface="Garamond" panose="02020404030301010803" pitchFamily="18" charset="0"/>
              </a:rPr>
              <a:t>är ändå inte enbart </a:t>
            </a:r>
            <a:r>
              <a:rPr lang="sv-SE" altLang="sv-SE" sz="2000" dirty="0" smtClean="0">
                <a:latin typeface="Garamond" panose="02020404030301010803" pitchFamily="18" charset="0"/>
              </a:rPr>
              <a:t>de dagliga språklekarna med en återkommande struktur av </a:t>
            </a:r>
            <a:r>
              <a:rPr lang="sv-SE" sz="2000" i="1" dirty="0" smtClean="0">
                <a:latin typeface="Garamond" panose="02020404030301010803" pitchFamily="18" charset="0"/>
              </a:rPr>
              <a:t>upprop </a:t>
            </a:r>
            <a:r>
              <a:rPr lang="sv-SE" sz="2000" i="1" dirty="0">
                <a:latin typeface="Garamond" panose="02020404030301010803" pitchFamily="18" charset="0"/>
              </a:rPr>
              <a:t>– ramsa – språklek – sånglek – avslutning </a:t>
            </a:r>
            <a:r>
              <a:rPr lang="sv-SE" altLang="sv-SE" sz="2000" dirty="0" smtClean="0">
                <a:latin typeface="Garamond" panose="02020404030301010803" pitchFamily="18" charset="0"/>
              </a:rPr>
              <a:t>som </a:t>
            </a:r>
            <a:r>
              <a:rPr lang="sv-SE" altLang="sv-SE" sz="2000" dirty="0">
                <a:latin typeface="Garamond" panose="02020404030301010803" pitchFamily="18" charset="0"/>
              </a:rPr>
              <a:t>gör barn mogna för läsning. Speciellt språksvaga barn har också behov av att bekanta sig med skriftspråket. Det är därför viktigt att ge dessa barn möjligheten att få erfarenhet av skriftspråket. </a:t>
            </a:r>
            <a:endParaRPr lang="sv-SE" altLang="sv-SE" sz="2000" dirty="0" smtClean="0">
              <a:latin typeface="Garamond" panose="02020404030301010803" pitchFamily="18" charset="0"/>
            </a:endParaRPr>
          </a:p>
          <a:p>
            <a:pPr marL="0" indent="0" fontAlgn="auto">
              <a:lnSpc>
                <a:spcPct val="80000"/>
              </a:lnSpc>
              <a:spcAft>
                <a:spcPts val="0"/>
              </a:spcAft>
              <a:buNone/>
              <a:defRPr/>
            </a:pPr>
            <a:endParaRPr lang="sv-SE" altLang="sv-SE" sz="1000" dirty="0" smtClean="0">
              <a:latin typeface="Garamond" panose="02020404030301010803" pitchFamily="18" charset="0"/>
            </a:endParaRPr>
          </a:p>
          <a:p>
            <a:pPr marL="0" indent="0" fontAlgn="auto">
              <a:lnSpc>
                <a:spcPct val="80000"/>
              </a:lnSpc>
              <a:spcAft>
                <a:spcPts val="0"/>
              </a:spcAft>
              <a:buNone/>
              <a:defRPr/>
            </a:pPr>
            <a:r>
              <a:rPr lang="sv-SE" altLang="sv-SE" sz="2000" dirty="0" smtClean="0">
                <a:latin typeface="Garamond" panose="02020404030301010803" pitchFamily="18" charset="0"/>
              </a:rPr>
              <a:t>Forskning visar </a:t>
            </a:r>
            <a:r>
              <a:rPr lang="sv-SE" altLang="sv-SE" sz="2000" dirty="0">
                <a:latin typeface="Garamond" panose="02020404030301010803" pitchFamily="18" charset="0"/>
              </a:rPr>
              <a:t>att en kombination av språklekar och preskrivning (kallas även lekskrivning) stärker de svaga eleverna. Preskrivning går ut på att barnen, till teckningar, skriver på sitt eget sätt utan att de har full kännedom om skriftspråket. Barnen berättar därefter vad de ”skrivit</a:t>
            </a:r>
            <a:r>
              <a:rPr lang="sv-SE" altLang="sv-SE" sz="2000" dirty="0" smtClean="0">
                <a:latin typeface="Garamond" panose="02020404030301010803" pitchFamily="18" charset="0"/>
              </a:rPr>
              <a:t>”.</a:t>
            </a:r>
          </a:p>
          <a:p>
            <a:pPr marL="0" indent="0" fontAlgn="auto">
              <a:lnSpc>
                <a:spcPct val="80000"/>
              </a:lnSpc>
              <a:spcAft>
                <a:spcPts val="0"/>
              </a:spcAft>
              <a:buNone/>
              <a:defRPr/>
            </a:pPr>
            <a:endParaRPr lang="sv-SE" altLang="sv-SE" sz="1100" dirty="0" smtClean="0">
              <a:latin typeface="Garamond" panose="02020404030301010803" pitchFamily="18" charset="0"/>
            </a:endParaRPr>
          </a:p>
          <a:p>
            <a:pPr marL="274320" indent="-274320" fontAlgn="auto">
              <a:lnSpc>
                <a:spcPct val="80000"/>
              </a:lnSpc>
              <a:spcAft>
                <a:spcPts val="0"/>
              </a:spcAft>
              <a:buNone/>
              <a:defRPr/>
            </a:pPr>
            <a:r>
              <a:rPr lang="sv-SE" altLang="sv-SE" sz="2000" dirty="0" smtClean="0">
                <a:latin typeface="Garamond" panose="02020404030301010803" pitchFamily="18" charset="0"/>
              </a:rPr>
              <a:t>Målet </a:t>
            </a:r>
            <a:r>
              <a:rPr lang="sv-SE" altLang="sv-SE" sz="2000" dirty="0">
                <a:latin typeface="Garamond" panose="02020404030301010803" pitchFamily="18" charset="0"/>
              </a:rPr>
              <a:t>i förskolan ska enligt </a:t>
            </a:r>
            <a:r>
              <a:rPr lang="sv-SE" altLang="sv-SE" sz="2000" dirty="0" err="1">
                <a:latin typeface="Garamond" panose="02020404030301010803" pitchFamily="18" charset="0"/>
              </a:rPr>
              <a:t>Bornholmsmodellen</a:t>
            </a:r>
            <a:r>
              <a:rPr lang="sv-SE" altLang="sv-SE" sz="2000" dirty="0">
                <a:latin typeface="Garamond" panose="02020404030301010803" pitchFamily="18" charset="0"/>
              </a:rPr>
              <a:t> inte vara att lära ut bokstäverna. </a:t>
            </a:r>
            <a:endParaRPr lang="sv-SE" altLang="sv-SE" sz="2000" dirty="0" smtClean="0">
              <a:latin typeface="Garamond" panose="02020404030301010803" pitchFamily="18" charset="0"/>
            </a:endParaRPr>
          </a:p>
          <a:p>
            <a:pPr marL="274320" indent="-274320" fontAlgn="auto">
              <a:lnSpc>
                <a:spcPct val="80000"/>
              </a:lnSpc>
              <a:spcAft>
                <a:spcPts val="0"/>
              </a:spcAft>
              <a:buNone/>
              <a:defRPr/>
            </a:pPr>
            <a:r>
              <a:rPr lang="sv-SE" altLang="sv-SE" sz="2000" dirty="0" smtClean="0">
                <a:latin typeface="Garamond" panose="02020404030301010803" pitchFamily="18" charset="0"/>
              </a:rPr>
              <a:t>Däremot ska barnen </a:t>
            </a:r>
            <a:r>
              <a:rPr lang="sv-SE" altLang="sv-SE" sz="2000" dirty="0">
                <a:latin typeface="Garamond" panose="02020404030301010803" pitchFamily="18" charset="0"/>
              </a:rPr>
              <a:t>lära sig känna igen språkljud och förstå talspråkets formsida </a:t>
            </a:r>
            <a:r>
              <a:rPr lang="sv-SE" altLang="sv-SE" sz="2000" dirty="0" smtClean="0">
                <a:latin typeface="Garamond" panose="02020404030301010803" pitchFamily="18" charset="0"/>
              </a:rPr>
              <a:t>och</a:t>
            </a:r>
          </a:p>
          <a:p>
            <a:pPr marL="274320" indent="-274320" fontAlgn="auto">
              <a:lnSpc>
                <a:spcPct val="80000"/>
              </a:lnSpc>
              <a:spcAft>
                <a:spcPts val="0"/>
              </a:spcAft>
              <a:buNone/>
              <a:defRPr/>
            </a:pPr>
            <a:r>
              <a:rPr lang="sv-SE" altLang="sv-SE" sz="2000" dirty="0" smtClean="0">
                <a:latin typeface="Garamond" panose="02020404030301010803" pitchFamily="18" charset="0"/>
              </a:rPr>
              <a:t>också förhållandet </a:t>
            </a:r>
            <a:r>
              <a:rPr lang="sv-SE" altLang="sv-SE" sz="2000" dirty="0">
                <a:latin typeface="Garamond" panose="02020404030301010803" pitchFamily="18" charset="0"/>
              </a:rPr>
              <a:t>mellan språkljud och bokstäver. </a:t>
            </a:r>
            <a:r>
              <a:rPr lang="sv-SE" altLang="sv-SE" sz="2000" dirty="0" smtClean="0">
                <a:latin typeface="Garamond" panose="02020404030301010803" pitchFamily="18" charset="0"/>
              </a:rPr>
              <a:t> </a:t>
            </a:r>
            <a:endParaRPr lang="sv-SE" altLang="sv-SE" sz="2000" dirty="0">
              <a:latin typeface="Garamond" panose="02020404030301010803" pitchFamily="18" charset="0"/>
            </a:endParaRPr>
          </a:p>
          <a:p>
            <a:pPr marL="274320" indent="-274320" eaLnBrk="1" fontAlgn="auto" hangingPunct="1">
              <a:lnSpc>
                <a:spcPct val="80000"/>
              </a:lnSpc>
              <a:spcAft>
                <a:spcPts val="0"/>
              </a:spcAft>
              <a:buFontTx/>
              <a:buNone/>
              <a:defRPr/>
            </a:pPr>
            <a:endParaRPr lang="sv-SE" sz="1100" dirty="0" smtClean="0">
              <a:latin typeface="Garamond" panose="02020404030301010803" pitchFamily="18" charset="0"/>
            </a:endParaRPr>
          </a:p>
          <a:p>
            <a:pPr marL="274320" indent="-274320" eaLnBrk="1" fontAlgn="auto" hangingPunct="1">
              <a:lnSpc>
                <a:spcPct val="80000"/>
              </a:lnSpc>
              <a:spcAft>
                <a:spcPts val="0"/>
              </a:spcAft>
              <a:buFontTx/>
              <a:buNone/>
              <a:defRPr/>
            </a:pPr>
            <a:endParaRPr lang="sv-SE" sz="2000" dirty="0">
              <a:latin typeface="Garamond" panose="02020404030301010803" pitchFamily="18" charset="0"/>
            </a:endParaRPr>
          </a:p>
          <a:p>
            <a:pPr marL="274320" indent="-274320" eaLnBrk="1" fontAlgn="auto" hangingPunct="1">
              <a:lnSpc>
                <a:spcPct val="80000"/>
              </a:lnSpc>
              <a:spcAft>
                <a:spcPts val="0"/>
              </a:spcAft>
              <a:buFontTx/>
              <a:buNone/>
              <a:defRPr/>
            </a:pPr>
            <a:r>
              <a:rPr lang="sv-SE" sz="2000" b="1" dirty="0" smtClean="0">
                <a:latin typeface="Garamond" panose="02020404030301010803" pitchFamily="18" charset="0"/>
              </a:rPr>
              <a:t>De </a:t>
            </a:r>
            <a:r>
              <a:rPr lang="sv-SE" sz="2000" b="1" dirty="0">
                <a:latin typeface="Garamond" panose="02020404030301010803" pitchFamily="18" charset="0"/>
              </a:rPr>
              <a:t>barn som behöver det mest tillgodogör </a:t>
            </a:r>
            <a:r>
              <a:rPr lang="sv-SE" sz="2000" b="1" dirty="0" smtClean="0">
                <a:latin typeface="Garamond" panose="02020404030301010803" pitchFamily="18" charset="0"/>
              </a:rPr>
              <a:t>sig </a:t>
            </a:r>
            <a:r>
              <a:rPr lang="sv-SE" sz="2000" b="1" dirty="0">
                <a:latin typeface="Garamond" panose="02020404030301010803" pitchFamily="18" charset="0"/>
              </a:rPr>
              <a:t>det bäst!</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88760" y="4549559"/>
            <a:ext cx="2020450" cy="1944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2022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683568" y="260648"/>
            <a:ext cx="7772400" cy="731168"/>
          </a:xfrm>
        </p:spPr>
        <p:txBody>
          <a:bodyPr/>
          <a:lstStyle/>
          <a:p>
            <a:r>
              <a:rPr lang="sv-SE" dirty="0" smtClean="0">
                <a:latin typeface="Garamond" panose="02020404030301010803" pitchFamily="18" charset="0"/>
              </a:rPr>
              <a:t>Vi bidrar tillsammans till ett rikt språk och goda läsare….</a:t>
            </a:r>
            <a:endParaRPr lang="sv-SE" dirty="0">
              <a:latin typeface="Garamond" panose="02020404030301010803" pitchFamily="18" charset="0"/>
            </a:endParaRPr>
          </a:p>
        </p:txBody>
      </p:sp>
      <p:graphicFrame>
        <p:nvGraphicFramePr>
          <p:cNvPr id="7" name="Platshållare för innehåll 6"/>
          <p:cNvGraphicFramePr>
            <a:graphicFrameLocks noGrp="1"/>
          </p:cNvGraphicFramePr>
          <p:nvPr>
            <p:ph idx="1"/>
            <p:extLst>
              <p:ext uri="{D42A27DB-BD31-4B8C-83A1-F6EECF244321}">
                <p14:modId xmlns:p14="http://schemas.microsoft.com/office/powerpoint/2010/main" val="3741933501"/>
              </p:ext>
            </p:extLst>
          </p:nvPr>
        </p:nvGraphicFramePr>
        <p:xfrm>
          <a:off x="251520" y="1124744"/>
          <a:ext cx="8568952"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1907274"/>
      </p:ext>
    </p:extLst>
  </p:cSld>
  <p:clrMapOvr>
    <a:masterClrMapping/>
  </p:clrMapOvr>
  <p:timing>
    <p:tnLst>
      <p:par>
        <p:cTn id="1" dur="indefinite" restart="never" nodeType="tmRoot"/>
      </p:par>
    </p:tnLst>
  </p:timing>
</p:sld>
</file>

<file path=ppt/theme/theme1.xml><?xml version="1.0" encoding="utf-8"?>
<a:theme xmlns:a="http://schemas.openxmlformats.org/drawingml/2006/main" name="Haninge_liggande">
  <a:themeElements>
    <a:clrScheme name="Anpassat 2">
      <a:dk1>
        <a:sysClr val="windowText" lastClr="000000"/>
      </a:dk1>
      <a:lt1>
        <a:sysClr val="window" lastClr="FFFFFF"/>
      </a:lt1>
      <a:dk2>
        <a:srgbClr val="0000FF"/>
      </a:dk2>
      <a:lt2>
        <a:srgbClr val="EEECE1"/>
      </a:lt2>
      <a:accent1>
        <a:srgbClr val="0081C5"/>
      </a:accent1>
      <a:accent2>
        <a:srgbClr val="E28F27"/>
      </a:accent2>
      <a:accent3>
        <a:srgbClr val="DC4228"/>
      </a:accent3>
      <a:accent4>
        <a:srgbClr val="8FB63F"/>
      </a:accent4>
      <a:accent5>
        <a:srgbClr val="582C83"/>
      </a:accent5>
      <a:accent6>
        <a:srgbClr val="A77550"/>
      </a:accent6>
      <a:hlink>
        <a:srgbClr val="0000FF"/>
      </a:hlink>
      <a:folHlink>
        <a:srgbClr val="800080"/>
      </a:folHlink>
    </a:clrScheme>
    <a:fontScheme name="Haninge_liggan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sv-SE" altLang="sv-SE" sz="3400" b="0" i="0" u="none" strike="noStrike" cap="none" normalizeH="0" baseline="0" smtClean="0">
            <a:ln>
              <a:noFill/>
            </a:ln>
            <a:solidFill>
              <a:schemeClr val="tx2"/>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Tx/>
          <a:buSzTx/>
          <a:buFontTx/>
          <a:buChar char="•"/>
          <a:tabLst/>
          <a:defRPr kumimoji="0" lang="sv-SE" altLang="sv-SE" sz="3400" b="0" i="0" u="none" strike="noStrike" cap="none" normalizeH="0" baseline="0" smtClean="0">
            <a:ln>
              <a:noFill/>
            </a:ln>
            <a:solidFill>
              <a:schemeClr val="tx2"/>
            </a:solidFill>
            <a:effectLst/>
            <a:latin typeface="Arial" charset="0"/>
          </a:defRPr>
        </a:defPPr>
      </a:lstStyle>
    </a:lnDef>
  </a:objectDefaults>
  <a:extraClrSchemeLst>
    <a:extraClrScheme>
      <a:clrScheme name="Haninge_liggan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aninge_liggan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aninge_liggan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aninge_liggan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aninge_liggan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aninge_liggan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aninge_liggand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aninge_liggan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aninge_liggan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aninge_liggan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aninge_liggan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aninge_liggan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Haninge_liggande</Template>
  <TotalTime>0</TotalTime>
  <Words>353</Words>
  <Application>Microsoft Office PowerPoint</Application>
  <PresentationFormat>Bildspel på skärmen (4:3)</PresentationFormat>
  <Paragraphs>54</Paragraphs>
  <Slides>3</Slides>
  <Notes>2</Notes>
  <HiddenSlides>0</HiddenSlides>
  <MMClips>0</MMClips>
  <ScaleCrop>false</ScaleCrop>
  <HeadingPairs>
    <vt:vector size="4" baseType="variant">
      <vt:variant>
        <vt:lpstr>Tema</vt:lpstr>
      </vt:variant>
      <vt:variant>
        <vt:i4>1</vt:i4>
      </vt:variant>
      <vt:variant>
        <vt:lpstr>Bildrubriker</vt:lpstr>
      </vt:variant>
      <vt:variant>
        <vt:i4>3</vt:i4>
      </vt:variant>
    </vt:vector>
  </HeadingPairs>
  <TitlesOfParts>
    <vt:vector size="4" baseType="lpstr">
      <vt:lpstr>Haninge_liggande</vt:lpstr>
      <vt:lpstr>Bornholmsmodellen     </vt:lpstr>
      <vt:lpstr>Varför arbeta efter Bornholmsmodellen?</vt:lpstr>
      <vt:lpstr>Vi bidrar tillsammans till ett rikt språk och goda läsare….</vt:lpstr>
    </vt:vector>
  </TitlesOfParts>
  <Company>Haninge kommun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Bornholmsmodellen     </dc:title>
  <dc:creator>%USERNAME%</dc:creator>
  <cp:lastModifiedBy>%USERNAME%</cp:lastModifiedBy>
  <cp:revision>1</cp:revision>
  <cp:lastPrinted>2004-06-08T06:01:32Z</cp:lastPrinted>
  <dcterms:created xsi:type="dcterms:W3CDTF">2017-03-09T09:45:35Z</dcterms:created>
  <dcterms:modified xsi:type="dcterms:W3CDTF">2017-03-09T09:46:29Z</dcterms:modified>
</cp:coreProperties>
</file>